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21"/>
  </p:notesMasterIdLst>
  <p:sldIdLst>
    <p:sldId id="256" r:id="rId2"/>
    <p:sldId id="257" r:id="rId3"/>
    <p:sldId id="258" r:id="rId4"/>
    <p:sldId id="260" r:id="rId5"/>
    <p:sldId id="272" r:id="rId6"/>
    <p:sldId id="290" r:id="rId7"/>
    <p:sldId id="262" r:id="rId8"/>
    <p:sldId id="267" r:id="rId9"/>
    <p:sldId id="288" r:id="rId10"/>
    <p:sldId id="286" r:id="rId11"/>
    <p:sldId id="270" r:id="rId12"/>
    <p:sldId id="289" r:id="rId13"/>
    <p:sldId id="283" r:id="rId14"/>
    <p:sldId id="274" r:id="rId15"/>
    <p:sldId id="284" r:id="rId16"/>
    <p:sldId id="278" r:id="rId17"/>
    <p:sldId id="276" r:id="rId18"/>
    <p:sldId id="271" r:id="rId19"/>
    <p:sldId id="279" r:id="rId20"/>
  </p:sldIdLst>
  <p:sldSz cx="9144000" cy="5143500" type="screen16x9"/>
  <p:notesSz cx="6858000" cy="9144000"/>
  <p:embeddedFontLst>
    <p:embeddedFont>
      <p:font typeface="Arial Black" pitchFamily="34" charset="0"/>
      <p:bold r:id="rId22"/>
    </p:embeddedFont>
    <p:embeddedFont>
      <p:font typeface="Roboto Condensed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6D18"/>
    <a:srgbClr val="73CFFD"/>
    <a:srgbClr val="308AA6"/>
    <a:srgbClr val="EF9D43"/>
    <a:srgbClr val="EDB97F"/>
    <a:srgbClr val="ED932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2149A1-69BB-4B2E-AEF5-AC20C3D610AB}">
  <a:tblStyle styleId="{AF2149A1-69BB-4B2E-AEF5-AC20C3D610AB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7507" autoAdjust="0"/>
    <p:restoredTop sz="94660"/>
  </p:normalViewPr>
  <p:slideViewPr>
    <p:cSldViewPr>
      <p:cViewPr varScale="1">
        <p:scale>
          <a:sx n="91" d="100"/>
          <a:sy n="91" d="100"/>
        </p:scale>
        <p:origin x="-708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dirty="0" err="1"/>
              <a:t>Add</a:t>
            </a:r>
            <a:r>
              <a:rPr lang="fr-FR" baseline="0" dirty="0"/>
              <a:t> </a:t>
            </a:r>
            <a:r>
              <a:rPr lang="fr-FR" baseline="0" dirty="0" err="1"/>
              <a:t>higher</a:t>
            </a:r>
            <a:r>
              <a:rPr lang="fr-FR" baseline="0" dirty="0"/>
              <a:t> </a:t>
            </a:r>
            <a:r>
              <a:rPr lang="fr-FR" baseline="0" dirty="0" err="1"/>
              <a:t>university</a:t>
            </a:r>
            <a:r>
              <a:rPr lang="fr-FR" baseline="0" dirty="0"/>
              <a:t> </a:t>
            </a:r>
            <a:r>
              <a:rPr lang="fr-FR" baseline="0" dirty="0" err="1"/>
              <a:t>tunis</a:t>
            </a:r>
            <a:r>
              <a:rPr lang="fr-FR" baseline="0" dirty="0"/>
              <a:t> el </a:t>
            </a:r>
            <a:r>
              <a:rPr lang="fr-FR" baseline="0" dirty="0" err="1"/>
              <a:t>manar</a:t>
            </a:r>
            <a:r>
              <a:rPr lang="fr-FR" baseline="0" dirty="0"/>
              <a:t> </a:t>
            </a:r>
            <a:r>
              <a:rPr lang="fr-FR" baseline="0" dirty="0" err="1"/>
              <a:t>etc</a:t>
            </a:r>
            <a:r>
              <a:rPr lang="fr-FR" baseline="0" dirty="0"/>
              <a:t> and end of </a:t>
            </a:r>
            <a:r>
              <a:rPr lang="fr-FR" baseline="0" dirty="0" err="1"/>
              <a:t>studies</a:t>
            </a:r>
            <a:r>
              <a:rPr lang="fr-FR" baseline="0" dirty="0"/>
              <a:t> </a:t>
            </a:r>
            <a:r>
              <a:rPr lang="fr-FR" baseline="0" dirty="0" err="1"/>
              <a:t>internship</a:t>
            </a:r>
            <a:r>
              <a:rPr lang="fr-FR" baseline="0" dirty="0"/>
              <a:t> 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dirty="0" err="1" smtClean="0"/>
              <a:t>Wait</a:t>
            </a:r>
            <a:r>
              <a:rPr lang="fr-FR" dirty="0" smtClean="0"/>
              <a:t> for </a:t>
            </a:r>
            <a:r>
              <a:rPr lang="fr-FR" dirty="0" err="1" smtClean="0"/>
              <a:t>tarek</a:t>
            </a:r>
            <a:r>
              <a:rPr lang="fr-FR" dirty="0" smtClean="0"/>
              <a:t>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dirty="0" smtClean="0"/>
              <a:t>To </a:t>
            </a:r>
            <a:r>
              <a:rPr lang="fr-FR" dirty="0" err="1" smtClean="0"/>
              <a:t>be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discussed</a:t>
            </a:r>
            <a:r>
              <a:rPr lang="fr-FR" baseline="0" dirty="0" smtClean="0"/>
              <a:t>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dirty="0" err="1" smtClean="0"/>
              <a:t>Scrum</a:t>
            </a:r>
            <a:r>
              <a:rPr lang="fr-FR" dirty="0" smtClean="0"/>
              <a:t> XP mix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dirty="0" err="1" smtClean="0"/>
              <a:t>Sequence</a:t>
            </a:r>
            <a:r>
              <a:rPr lang="fr-FR" dirty="0" smtClean="0"/>
              <a:t> </a:t>
            </a:r>
            <a:r>
              <a:rPr lang="fr-FR" dirty="0" err="1" smtClean="0"/>
              <a:t>diagrams</a:t>
            </a:r>
            <a:r>
              <a:rPr lang="fr-FR" baseline="0" dirty="0" smtClean="0"/>
              <a:t> and class </a:t>
            </a:r>
            <a:r>
              <a:rPr lang="fr-FR" baseline="0" dirty="0" err="1" smtClean="0"/>
              <a:t>diagram</a:t>
            </a:r>
            <a:r>
              <a:rPr lang="fr-FR" baseline="0" dirty="0" smtClean="0"/>
              <a:t>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4BB5D9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Shape 9"/>
          <p:cNvGrpSpPr/>
          <p:nvPr/>
        </p:nvGrpSpPr>
        <p:grpSpPr>
          <a:xfrm>
            <a:off x="5609666" y="2185857"/>
            <a:ext cx="3534604" cy="3432787"/>
            <a:chOff x="6172200" y="2656117"/>
            <a:chExt cx="2971754" cy="2886150"/>
          </a:xfrm>
        </p:grpSpPr>
        <p:sp>
          <p:nvSpPr>
            <p:cNvPr id="10" name="Shape 10"/>
            <p:cNvSpPr/>
            <p:nvPr/>
          </p:nvSpPr>
          <p:spPr>
            <a:xfrm rot="9208626" flipH="1">
              <a:off x="6704903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 rot="9208633" flipH="1">
              <a:off x="7804300" y="3279012"/>
              <a:ext cx="877623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rot="9208606" flipH="1">
              <a:off x="7481789" y="4276912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9208678" flipH="1">
              <a:off x="6287617" y="4657701"/>
              <a:ext cx="229659" cy="571018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8289303" y="2656117"/>
              <a:ext cx="854651" cy="1929079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15" name="Shape 15"/>
          <p:cNvGrpSpPr/>
          <p:nvPr/>
        </p:nvGrpSpPr>
        <p:grpSpPr>
          <a:xfrm>
            <a:off x="-22" y="-324543"/>
            <a:ext cx="3068579" cy="1910875"/>
            <a:chOff x="-32" y="-215963"/>
            <a:chExt cx="2163561" cy="1347300"/>
          </a:xfrm>
        </p:grpSpPr>
        <p:sp>
          <p:nvSpPr>
            <p:cNvPr id="16" name="Shape 16"/>
            <p:cNvSpPr/>
            <p:nvPr/>
          </p:nvSpPr>
          <p:spPr>
            <a:xfrm rot="-1591408" flipH="1">
              <a:off x="1362168" y="-63166"/>
              <a:ext cx="205102" cy="509980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 rot="-1591371" flipH="1">
              <a:off x="239462" y="-151890"/>
              <a:ext cx="434753" cy="108097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 rot="-1591339" flipH="1">
              <a:off x="892400" y="-169346"/>
              <a:ext cx="504373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 rot="-1591322" flipH="1">
              <a:off x="1818452" y="-76291"/>
              <a:ext cx="229659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10800000">
              <a:off x="-32" y="70724"/>
              <a:ext cx="380283" cy="858146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21" name="Shape 21"/>
          <p:cNvSpPr txBox="1">
            <a:spLocks noGrp="1"/>
          </p:cNvSpPr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5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defRPr sz="5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defRPr sz="5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defRPr sz="5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defRPr sz="5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defRPr sz="5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defRPr sz="5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defRPr sz="5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defRPr sz="5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2822775" y="2161800"/>
            <a:ext cx="3498300" cy="8199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grpSp>
        <p:nvGrpSpPr>
          <p:cNvPr id="39" name="Shape 39"/>
          <p:cNvGrpSpPr/>
          <p:nvPr/>
        </p:nvGrpSpPr>
        <p:grpSpPr>
          <a:xfrm>
            <a:off x="5609666" y="2185857"/>
            <a:ext cx="3534604" cy="3432787"/>
            <a:chOff x="6172200" y="2656117"/>
            <a:chExt cx="2971754" cy="2886150"/>
          </a:xfrm>
        </p:grpSpPr>
        <p:sp>
          <p:nvSpPr>
            <p:cNvPr id="40" name="Shape 40"/>
            <p:cNvSpPr/>
            <p:nvPr/>
          </p:nvSpPr>
          <p:spPr>
            <a:xfrm rot="9208626" flipH="1">
              <a:off x="6704903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 rot="9208633" flipH="1">
              <a:off x="7804300" y="3279012"/>
              <a:ext cx="877623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 rot="9208606" flipH="1">
              <a:off x="7481789" y="4276912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 rot="9208678" flipH="1">
              <a:off x="6287617" y="4657701"/>
              <a:ext cx="229659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8289303" y="2656117"/>
              <a:ext cx="854651" cy="1929079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grpSp>
        <p:nvGrpSpPr>
          <p:cNvPr id="45" name="Shape 45"/>
          <p:cNvGrpSpPr/>
          <p:nvPr/>
        </p:nvGrpSpPr>
        <p:grpSpPr>
          <a:xfrm>
            <a:off x="-22" y="-324543"/>
            <a:ext cx="3068579" cy="1910875"/>
            <a:chOff x="-32" y="-215963"/>
            <a:chExt cx="2163561" cy="1347300"/>
          </a:xfrm>
        </p:grpSpPr>
        <p:sp>
          <p:nvSpPr>
            <p:cNvPr id="46" name="Shape 46"/>
            <p:cNvSpPr/>
            <p:nvPr/>
          </p:nvSpPr>
          <p:spPr>
            <a:xfrm rot="-1591408" flipH="1">
              <a:off x="1362168" y="-63166"/>
              <a:ext cx="205102" cy="509980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 rot="-1591371" flipH="1">
              <a:off x="239462" y="-151890"/>
              <a:ext cx="434753" cy="108097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 rot="-1591339" flipH="1">
              <a:off x="892400" y="-169346"/>
              <a:ext cx="504373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 rot="-1591322" flipH="1">
              <a:off x="1818452" y="-76291"/>
              <a:ext cx="229659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 rot="10800000">
              <a:off x="-32" y="70724"/>
              <a:ext cx="380283" cy="858146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Shape 67"/>
          <p:cNvGrpSpPr/>
          <p:nvPr/>
        </p:nvGrpSpPr>
        <p:grpSpPr>
          <a:xfrm>
            <a:off x="6172200" y="2656117"/>
            <a:ext cx="2971754" cy="2886150"/>
            <a:chOff x="6172200" y="2656117"/>
            <a:chExt cx="2971754" cy="2886150"/>
          </a:xfrm>
        </p:grpSpPr>
        <p:sp>
          <p:nvSpPr>
            <p:cNvPr id="68" name="Shape 68"/>
            <p:cNvSpPr/>
            <p:nvPr/>
          </p:nvSpPr>
          <p:spPr>
            <a:xfrm rot="9208626" flipH="1">
              <a:off x="6704903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 rot="9208633" flipH="1">
              <a:off x="7804300" y="3279012"/>
              <a:ext cx="877623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 rot="9208606" flipH="1">
              <a:off x="7481789" y="4276912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 rot="9208678" flipH="1">
              <a:off x="6287617" y="4657701"/>
              <a:ext cx="229659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8289303" y="2656117"/>
              <a:ext cx="854651" cy="1929079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73" name="Shape 73"/>
          <p:cNvGrpSpPr/>
          <p:nvPr/>
        </p:nvGrpSpPr>
        <p:grpSpPr>
          <a:xfrm>
            <a:off x="-32" y="-228026"/>
            <a:ext cx="2163561" cy="1347300"/>
            <a:chOff x="-32" y="-215963"/>
            <a:chExt cx="2163561" cy="1347300"/>
          </a:xfrm>
        </p:grpSpPr>
        <p:sp>
          <p:nvSpPr>
            <p:cNvPr id="74" name="Shape 74"/>
            <p:cNvSpPr/>
            <p:nvPr/>
          </p:nvSpPr>
          <p:spPr>
            <a:xfrm rot="-1591408" flipH="1">
              <a:off x="1362168" y="-63166"/>
              <a:ext cx="205102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1591371" flipH="1">
              <a:off x="239462" y="-151890"/>
              <a:ext cx="434753" cy="108097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1591339" flipH="1">
              <a:off x="892400" y="-169346"/>
              <a:ext cx="504373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1591322" flipH="1">
              <a:off x="1818452" y="-76291"/>
              <a:ext cx="229659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rot="10800000">
              <a:off x="-32" y="70724"/>
              <a:ext cx="380283" cy="858146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1031425" y="1860875"/>
            <a:ext cx="2796000" cy="306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2"/>
          </p:nvPr>
        </p:nvSpPr>
        <p:spPr>
          <a:xfrm>
            <a:off x="3995772" y="1860875"/>
            <a:ext cx="2796000" cy="306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6172200" y="2656117"/>
            <a:ext cx="2971754" cy="2886150"/>
            <a:chOff x="6172200" y="2656117"/>
            <a:chExt cx="2971754" cy="2886150"/>
          </a:xfrm>
        </p:grpSpPr>
        <p:sp>
          <p:nvSpPr>
            <p:cNvPr id="101" name="Shape 101"/>
            <p:cNvSpPr/>
            <p:nvPr/>
          </p:nvSpPr>
          <p:spPr>
            <a:xfrm rot="9208626" flipH="1">
              <a:off x="6704903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rot="9208633" flipH="1">
              <a:off x="7804300" y="3279012"/>
              <a:ext cx="877623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 rot="9208606" flipH="1">
              <a:off x="7481789" y="4276912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 rot="9208678" flipH="1">
              <a:off x="6287617" y="4657701"/>
              <a:ext cx="229659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8289303" y="2656117"/>
              <a:ext cx="854651" cy="1929079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106" name="Shape 106"/>
          <p:cNvGrpSpPr/>
          <p:nvPr/>
        </p:nvGrpSpPr>
        <p:grpSpPr>
          <a:xfrm>
            <a:off x="-32" y="-228026"/>
            <a:ext cx="2163561" cy="1347300"/>
            <a:chOff x="-32" y="-215963"/>
            <a:chExt cx="2163561" cy="1347300"/>
          </a:xfrm>
        </p:grpSpPr>
        <p:sp>
          <p:nvSpPr>
            <p:cNvPr id="107" name="Shape 107"/>
            <p:cNvSpPr/>
            <p:nvPr/>
          </p:nvSpPr>
          <p:spPr>
            <a:xfrm rot="-1591408" flipH="1">
              <a:off x="1362168" y="-63166"/>
              <a:ext cx="205102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-1591371" flipH="1">
              <a:off x="239462" y="-151890"/>
              <a:ext cx="434753" cy="108097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1591339" flipH="1">
              <a:off x="892400" y="-169346"/>
              <a:ext cx="504373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rot="-1591322" flipH="1">
              <a:off x="1818452" y="-76291"/>
              <a:ext cx="229659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10800000">
              <a:off x="-32" y="70724"/>
              <a:ext cx="380283" cy="858146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Shape 114"/>
          <p:cNvGrpSpPr/>
          <p:nvPr/>
        </p:nvGrpSpPr>
        <p:grpSpPr>
          <a:xfrm>
            <a:off x="-32" y="-228026"/>
            <a:ext cx="2163561" cy="1347300"/>
            <a:chOff x="-32" y="-215963"/>
            <a:chExt cx="2163561" cy="1347300"/>
          </a:xfrm>
        </p:grpSpPr>
        <p:sp>
          <p:nvSpPr>
            <p:cNvPr id="115" name="Shape 115"/>
            <p:cNvSpPr/>
            <p:nvPr/>
          </p:nvSpPr>
          <p:spPr>
            <a:xfrm rot="-1591408" flipH="1">
              <a:off x="1362168" y="-63166"/>
              <a:ext cx="205102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rot="-1591371" flipH="1">
              <a:off x="239462" y="-151890"/>
              <a:ext cx="434753" cy="108097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rot="-1591339" flipH="1">
              <a:off x="892400" y="-169346"/>
              <a:ext cx="504373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1591322" flipH="1">
              <a:off x="1818452" y="-76291"/>
              <a:ext cx="229659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rot="10800000">
              <a:off x="-32" y="70724"/>
              <a:ext cx="380283" cy="858146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1097775" y="4025300"/>
            <a:ext cx="6948600" cy="519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grpSp>
        <p:nvGrpSpPr>
          <p:cNvPr id="121" name="Shape 121"/>
          <p:cNvGrpSpPr/>
          <p:nvPr/>
        </p:nvGrpSpPr>
        <p:grpSpPr>
          <a:xfrm>
            <a:off x="6791633" y="3181574"/>
            <a:ext cx="2352143" cy="2284388"/>
            <a:chOff x="6172200" y="2656117"/>
            <a:chExt cx="2971754" cy="2886150"/>
          </a:xfrm>
        </p:grpSpPr>
        <p:sp>
          <p:nvSpPr>
            <p:cNvPr id="122" name="Shape 122"/>
            <p:cNvSpPr/>
            <p:nvPr/>
          </p:nvSpPr>
          <p:spPr>
            <a:xfrm rot="9208626" flipH="1">
              <a:off x="6704903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rot="9208633" flipH="1">
              <a:off x="7804300" y="3279012"/>
              <a:ext cx="877623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9208606" flipH="1">
              <a:off x="7481789" y="4276912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9208678" flipH="1">
              <a:off x="6287617" y="4657701"/>
              <a:ext cx="229659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8289303" y="2656117"/>
              <a:ext cx="854651" cy="1929079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Shape 128"/>
          <p:cNvGrpSpPr/>
          <p:nvPr/>
        </p:nvGrpSpPr>
        <p:grpSpPr>
          <a:xfrm>
            <a:off x="6172200" y="2656117"/>
            <a:ext cx="2971754" cy="2886150"/>
            <a:chOff x="6172200" y="2656117"/>
            <a:chExt cx="2971754" cy="2886150"/>
          </a:xfrm>
        </p:grpSpPr>
        <p:sp>
          <p:nvSpPr>
            <p:cNvPr id="129" name="Shape 129"/>
            <p:cNvSpPr/>
            <p:nvPr/>
          </p:nvSpPr>
          <p:spPr>
            <a:xfrm rot="9208626" flipH="1">
              <a:off x="6704903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 rot="9208633" flipH="1">
              <a:off x="7804300" y="3279012"/>
              <a:ext cx="877623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 rot="9208606" flipH="1">
              <a:off x="7481789" y="4276912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 rot="9208678" flipH="1">
              <a:off x="6287617" y="4657701"/>
              <a:ext cx="229659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8289303" y="2656117"/>
              <a:ext cx="854651" cy="1929079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134" name="Shape 134"/>
          <p:cNvGrpSpPr/>
          <p:nvPr/>
        </p:nvGrpSpPr>
        <p:grpSpPr>
          <a:xfrm>
            <a:off x="-32" y="-228026"/>
            <a:ext cx="2163561" cy="1347300"/>
            <a:chOff x="-32" y="-215963"/>
            <a:chExt cx="2163561" cy="1347300"/>
          </a:xfrm>
        </p:grpSpPr>
        <p:sp>
          <p:nvSpPr>
            <p:cNvPr id="135" name="Shape 135"/>
            <p:cNvSpPr/>
            <p:nvPr/>
          </p:nvSpPr>
          <p:spPr>
            <a:xfrm rot="-1591408" flipH="1">
              <a:off x="1362168" y="-63166"/>
              <a:ext cx="205102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 rot="-1591371" flipH="1">
              <a:off x="239462" y="-151890"/>
              <a:ext cx="434753" cy="108097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 rot="-1591339" flipH="1">
              <a:off x="892400" y="-169346"/>
              <a:ext cx="504373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 rot="-1591322" flipH="1">
              <a:off x="1818452" y="-76291"/>
              <a:ext cx="229659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 rot="10800000">
              <a:off x="-32" y="70724"/>
              <a:ext cx="380283" cy="858146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ransparent Shapes">
    <p:bg>
      <p:bgPr>
        <a:solidFill>
          <a:srgbClr val="3796BF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Shape 141"/>
          <p:cNvGrpSpPr/>
          <p:nvPr/>
        </p:nvGrpSpPr>
        <p:grpSpPr>
          <a:xfrm>
            <a:off x="6172200" y="2656117"/>
            <a:ext cx="2971754" cy="2886150"/>
            <a:chOff x="6172200" y="2656117"/>
            <a:chExt cx="2971754" cy="2886150"/>
          </a:xfrm>
        </p:grpSpPr>
        <p:sp>
          <p:nvSpPr>
            <p:cNvPr id="142" name="Shape 142"/>
            <p:cNvSpPr/>
            <p:nvPr/>
          </p:nvSpPr>
          <p:spPr>
            <a:xfrm rot="9208626" flipH="1">
              <a:off x="6704903" y="4110434"/>
              <a:ext cx="484232" cy="120400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 rot="9208633" flipH="1">
              <a:off x="7804300" y="3279012"/>
              <a:ext cx="877623" cy="218213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 rot="9208606" flipH="1">
              <a:off x="7481789" y="4276912"/>
              <a:ext cx="408796" cy="1016449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 rot="9208678" flipH="1">
              <a:off x="6287617" y="4657701"/>
              <a:ext cx="229659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8289303" y="2656117"/>
              <a:ext cx="854651" cy="1929079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  <p:grpSp>
        <p:nvGrpSpPr>
          <p:cNvPr id="147" name="Shape 147"/>
          <p:cNvGrpSpPr/>
          <p:nvPr/>
        </p:nvGrpSpPr>
        <p:grpSpPr>
          <a:xfrm>
            <a:off x="-32" y="-228026"/>
            <a:ext cx="2163561" cy="1347300"/>
            <a:chOff x="-32" y="-215963"/>
            <a:chExt cx="2163561" cy="1347300"/>
          </a:xfrm>
        </p:grpSpPr>
        <p:sp>
          <p:nvSpPr>
            <p:cNvPr id="148" name="Shape 148"/>
            <p:cNvSpPr/>
            <p:nvPr/>
          </p:nvSpPr>
          <p:spPr>
            <a:xfrm rot="-1591408" flipH="1">
              <a:off x="1362168" y="-63166"/>
              <a:ext cx="205102" cy="509980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 rot="-1591371" flipH="1">
              <a:off x="239462" y="-151890"/>
              <a:ext cx="434753" cy="1080979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 rot="-1591339" flipH="1">
              <a:off x="892400" y="-169346"/>
              <a:ext cx="504373" cy="1254067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 rot="-1591322" flipH="1">
              <a:off x="1818452" y="-76291"/>
              <a:ext cx="229659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 rot="10800000">
              <a:off x="-32" y="70724"/>
              <a:ext cx="380283" cy="858146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4BB5D9"/>
              </a:buClr>
              <a:buSzPct val="100000"/>
              <a:buFont typeface="Roboto Condensed"/>
              <a:buChar char="»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480"/>
              </a:spcBef>
              <a:buClr>
                <a:srgbClr val="4BB5D9"/>
              </a:buClr>
              <a:buSzPct val="100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480"/>
              </a:spcBef>
              <a:buClr>
                <a:srgbClr val="607896"/>
              </a:buClr>
              <a:buSzPct val="100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360"/>
              </a:spcBef>
              <a:buClr>
                <a:srgbClr val="607896"/>
              </a:buClr>
              <a:buSzPct val="100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360"/>
              </a:spcBef>
              <a:buClr>
                <a:srgbClr val="607896"/>
              </a:buClr>
              <a:buSzPct val="100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360"/>
              </a:spcBef>
              <a:buClr>
                <a:srgbClr val="607896"/>
              </a:buClr>
              <a:buSzPct val="100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360"/>
              </a:spcBef>
              <a:buClr>
                <a:srgbClr val="607896"/>
              </a:buClr>
              <a:buSzPct val="100000"/>
              <a:buFont typeface="Roboto Condensed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360"/>
              </a:spcBef>
              <a:buClr>
                <a:srgbClr val="607896"/>
              </a:buClr>
              <a:buSzPct val="100000"/>
              <a:buFont typeface="Roboto Condensed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360"/>
              </a:spcBef>
              <a:buClr>
                <a:srgbClr val="607896"/>
              </a:buClr>
              <a:buSzPct val="100000"/>
              <a:buFont typeface="Roboto Condensed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15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ctrTitle"/>
          </p:nvPr>
        </p:nvSpPr>
        <p:spPr>
          <a:xfrm>
            <a:off x="755576" y="1995686"/>
            <a:ext cx="7270576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 dirty="0"/>
              <a:t>Conception and implementation of E-Banking service</a:t>
            </a:r>
          </a:p>
        </p:txBody>
      </p:sp>
      <p:pic>
        <p:nvPicPr>
          <p:cNvPr id="3" name="Image 2" descr="image_news_ge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288" y="69726"/>
            <a:ext cx="1835696" cy="917848"/>
          </a:xfrm>
          <a:prstGeom prst="rect">
            <a:avLst/>
          </a:prstGeom>
        </p:spPr>
      </p:pic>
      <p:pic>
        <p:nvPicPr>
          <p:cNvPr id="6" name="Picture 3"/>
          <p:cNvPicPr/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193204"/>
            <a:ext cx="1584176" cy="57606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ZoneTexte 7"/>
          <p:cNvSpPr txBox="1"/>
          <p:nvPr/>
        </p:nvSpPr>
        <p:spPr>
          <a:xfrm>
            <a:off x="827584" y="3075806"/>
            <a:ext cx="27999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bg2">
                    <a:lumMod val="50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Presented</a:t>
            </a:r>
            <a:r>
              <a:rPr lang="fr-FR" b="1" dirty="0">
                <a:solidFill>
                  <a:schemeClr val="bg2">
                    <a:lumMod val="50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 by:</a:t>
            </a:r>
          </a:p>
          <a:p>
            <a:r>
              <a:rPr lang="fr-FR" b="1" dirty="0">
                <a:solidFill>
                  <a:schemeClr val="bg2">
                    <a:lumMod val="50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	Tarek LAMMOUCHI</a:t>
            </a:r>
          </a:p>
          <a:p>
            <a:r>
              <a:rPr lang="fr-FR" b="1" dirty="0">
                <a:solidFill>
                  <a:schemeClr val="bg2">
                    <a:lumMod val="50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	Eya TAIEB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3314700" y="4733925"/>
            <a:ext cx="2071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>
                    <a:lumMod val="95000"/>
                  </a:schemeClr>
                </a:solidFill>
              </a:rPr>
              <a:t>Academic </a:t>
            </a:r>
            <a:r>
              <a:rPr lang="fr-FR" sz="1200" b="1" dirty="0" err="1">
                <a:solidFill>
                  <a:schemeClr val="bg1">
                    <a:lumMod val="95000"/>
                  </a:schemeClr>
                </a:solidFill>
              </a:rPr>
              <a:t>year</a:t>
            </a:r>
            <a:r>
              <a:rPr lang="fr-FR" sz="1200" b="1" dirty="0">
                <a:solidFill>
                  <a:schemeClr val="bg1">
                    <a:lumMod val="95000"/>
                  </a:schemeClr>
                </a:solidFill>
              </a:rPr>
              <a:t> 2016~2017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755576" y="3867894"/>
            <a:ext cx="3600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bg2">
                    <a:lumMod val="50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Supervised</a:t>
            </a:r>
            <a:r>
              <a:rPr lang="fr-FR" b="1" dirty="0">
                <a:solidFill>
                  <a:schemeClr val="bg2">
                    <a:lumMod val="50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 by:</a:t>
            </a:r>
          </a:p>
          <a:p>
            <a:r>
              <a:rPr lang="fr-FR" b="1" dirty="0">
                <a:solidFill>
                  <a:schemeClr val="bg2">
                    <a:lumMod val="50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	Mr. Imed BEN BOUKHATEM</a:t>
            </a:r>
          </a:p>
          <a:p>
            <a:r>
              <a:rPr lang="fr-FR" b="1" dirty="0">
                <a:solidFill>
                  <a:schemeClr val="bg2">
                    <a:lumMod val="50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	Mrs. Fatma HERMES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2394395" y="47625"/>
            <a:ext cx="4890578" cy="13849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b="1" dirty="0">
                <a:solidFill>
                  <a:srgbClr val="FFFFFF"/>
                </a:solidFill>
              </a:rPr>
              <a:t>TUNISIAN REPUBLIC</a:t>
            </a:r>
          </a:p>
          <a:p>
            <a:pPr algn="ctr"/>
            <a:r>
              <a:rPr lang="fr-FR" b="1" dirty="0">
                <a:solidFill>
                  <a:srgbClr val="FFFFFF"/>
                </a:solidFill>
              </a:rPr>
              <a:t>MINISTRY OF HIGHER EDUCATION,</a:t>
            </a:r>
          </a:p>
          <a:p>
            <a:pPr algn="ctr"/>
            <a:r>
              <a:rPr lang="fr-FR" b="1" dirty="0">
                <a:solidFill>
                  <a:srgbClr val="FFFFFF"/>
                </a:solidFill>
              </a:rPr>
              <a:t>AND SCIENTIFIC RESEARCH </a:t>
            </a:r>
          </a:p>
          <a:p>
            <a:pPr algn="ctr"/>
            <a:r>
              <a:rPr lang="fr-FR" b="1" dirty="0">
                <a:solidFill>
                  <a:srgbClr val="FFFFFF"/>
                </a:solidFill>
              </a:rPr>
              <a:t>UNIVERSITY OF TUNIS AL MANAR</a:t>
            </a:r>
          </a:p>
          <a:p>
            <a:pPr algn="ctr"/>
            <a:r>
              <a:rPr lang="fr-FR" b="1" dirty="0">
                <a:solidFill>
                  <a:srgbClr val="FFFFFF"/>
                </a:solidFill>
              </a:rPr>
              <a:t>HIGHER INSTITUTE OF COMPUTER SCIENCE</a:t>
            </a:r>
          </a:p>
          <a:p>
            <a:pPr algn="ctr"/>
            <a:endParaRPr lang="fr-FR" b="1" dirty="0">
              <a:solidFill>
                <a:srgbClr val="FFFFFF"/>
              </a:solidFill>
            </a:endParaRPr>
          </a:p>
        </p:txBody>
      </p:sp>
      <p:sp>
        <p:nvSpPr>
          <p:cNvPr id="5" name="Shape 157"/>
          <p:cNvSpPr txBox="1">
            <a:spLocks/>
          </p:cNvSpPr>
          <p:nvPr/>
        </p:nvSpPr>
        <p:spPr>
          <a:xfrm>
            <a:off x="1187624" y="1203598"/>
            <a:ext cx="7270750" cy="7637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buNone/>
              <a:defRPr sz="50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buNone/>
              <a:defRPr sz="50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buNone/>
              <a:defRPr sz="50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buNone/>
              <a:defRPr sz="50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buNone/>
              <a:defRPr sz="50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buNone/>
              <a:defRPr sz="50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buNone/>
              <a:defRPr sz="50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buNone/>
              <a:defRPr sz="50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en" sz="3000" dirty="0">
                <a:solidFill>
                  <a:srgbClr val="4C4C4C"/>
                </a:solidFill>
              </a:rPr>
              <a:t>Final year project</a:t>
            </a: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desig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85866"/>
            <a:ext cx="4786346" cy="3305918"/>
          </a:xfrm>
          <a:prstGeom prst="rect">
            <a:avLst/>
          </a:prstGeom>
        </p:spPr>
      </p:pic>
      <p:sp>
        <p:nvSpPr>
          <p:cNvPr id="6" name="Parallélogramme 5"/>
          <p:cNvSpPr/>
          <p:nvPr/>
        </p:nvSpPr>
        <p:spPr>
          <a:xfrm>
            <a:off x="-828600" y="1771112"/>
            <a:ext cx="7344816" cy="1872208"/>
          </a:xfrm>
          <a:prstGeom prst="parallelogram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5400" dirty="0" smtClean="0">
                <a:ln w="18415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Application design</a:t>
            </a:r>
            <a:endParaRPr lang="fr-FR" sz="5400" dirty="0">
              <a:ln w="18415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 rot="14586355">
            <a:off x="499979" y="191533"/>
            <a:ext cx="1294511" cy="54470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8532440" y="123478"/>
            <a:ext cx="611560" cy="2880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latin typeface="Arial Black" pitchFamily="34" charset="0"/>
              </a:rPr>
              <a:t>4</a:t>
            </a:r>
            <a:endParaRPr lang="fr-FR" b="1" dirty="0">
              <a:latin typeface="Arial Black" pitchFamily="34" charset="0"/>
            </a:endParaRPr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5984" y="0"/>
            <a:ext cx="5072098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n w="18415" cmpd="sng">
                  <a:solidFill>
                    <a:srgbClr val="DE6D18"/>
                  </a:solidFill>
                  <a:prstDash val="solid"/>
                </a:ln>
                <a:solidFill>
                  <a:srgbClr val="ED93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General architecture </a:t>
            </a:r>
            <a:endParaRPr lang="fr-FR" sz="3200" dirty="0">
              <a:ln w="18415" cmpd="sng">
                <a:solidFill>
                  <a:srgbClr val="DE6D18"/>
                </a:solidFill>
                <a:prstDash val="solid"/>
              </a:ln>
              <a:solidFill>
                <a:srgbClr val="ED932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2000232" y="1071552"/>
            <a:ext cx="2000264" cy="2286016"/>
          </a:xfrm>
          <a:prstGeom prst="roundRect">
            <a:avLst/>
          </a:prstGeom>
          <a:ln>
            <a:solidFill>
              <a:srgbClr val="308AA6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 err="1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Presentation</a:t>
            </a:r>
            <a:r>
              <a:rPr lang="fr-FR" sz="1800" b="1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 layer</a:t>
            </a:r>
            <a:endParaRPr lang="fr-FR" sz="1800" b="1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6357950" y="1071552"/>
            <a:ext cx="1785950" cy="2286016"/>
          </a:xfrm>
          <a:prstGeom prst="round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Data layer</a:t>
            </a:r>
            <a:endParaRPr lang="fr-FR" sz="1800" b="1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532440" y="123478"/>
            <a:ext cx="611560" cy="2880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latin typeface="Arial Black" pitchFamily="34" charset="0"/>
              </a:rPr>
              <a:t>6</a:t>
            </a:r>
            <a:endParaRPr lang="fr-FR" b="1" dirty="0">
              <a:latin typeface="Arial Black" pitchFamily="34" charset="0"/>
            </a:endParaRPr>
          </a:p>
        </p:txBody>
      </p:sp>
      <p:pic>
        <p:nvPicPr>
          <p:cNvPr id="10" name="Image 9" descr="angular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562" y="1857370"/>
            <a:ext cx="931333" cy="931333"/>
          </a:xfrm>
          <a:prstGeom prst="rect">
            <a:avLst/>
          </a:prstGeom>
        </p:spPr>
      </p:pic>
      <p:sp>
        <p:nvSpPr>
          <p:cNvPr id="6" name="Rectangle à coins arrondis 5"/>
          <p:cNvSpPr/>
          <p:nvPr/>
        </p:nvSpPr>
        <p:spPr>
          <a:xfrm>
            <a:off x="4286248" y="1071552"/>
            <a:ext cx="1714512" cy="2286016"/>
          </a:xfrm>
          <a:prstGeom prst="roundRect">
            <a:avLst/>
          </a:prstGeom>
          <a:ln>
            <a:solidFill>
              <a:srgbClr val="DE6D18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Business layer </a:t>
            </a:r>
            <a:endParaRPr lang="fr-FR" sz="1800" b="1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</p:txBody>
      </p:sp>
      <p:pic>
        <p:nvPicPr>
          <p:cNvPr id="8" name="Image 7" descr="1-2-database-pn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686" y="2578794"/>
            <a:ext cx="1000132" cy="1207402"/>
          </a:xfrm>
          <a:prstGeom prst="rect">
            <a:avLst/>
          </a:prstGeom>
        </p:spPr>
      </p:pic>
      <p:pic>
        <p:nvPicPr>
          <p:cNvPr id="9" name="Image 8" descr="2017-05-30_04-30-5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0035" y="739667"/>
            <a:ext cx="1002097" cy="474761"/>
          </a:xfrm>
          <a:prstGeom prst="rect">
            <a:avLst/>
          </a:prstGeom>
        </p:spPr>
      </p:pic>
      <p:pic>
        <p:nvPicPr>
          <p:cNvPr id="11" name="Image 10" descr="EF_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9190" y="1857370"/>
            <a:ext cx="942572" cy="502705"/>
          </a:xfrm>
          <a:prstGeom prst="rect">
            <a:avLst/>
          </a:prstGeom>
        </p:spPr>
      </p:pic>
      <p:pic>
        <p:nvPicPr>
          <p:cNvPr id="13" name="Image 12" descr="medium-crm-icon-12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7686" y="1285866"/>
            <a:ext cx="1000132" cy="1000132"/>
          </a:xfrm>
          <a:prstGeom prst="rect">
            <a:avLst/>
          </a:prstGeom>
        </p:spPr>
      </p:pic>
      <p:pic>
        <p:nvPicPr>
          <p:cNvPr id="14" name="Image 13" descr="Retweet-ico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7686" y="2500312"/>
            <a:ext cx="785818" cy="785818"/>
          </a:xfrm>
          <a:prstGeom prst="rect">
            <a:avLst/>
          </a:prstGeom>
        </p:spPr>
      </p:pic>
      <p:pic>
        <p:nvPicPr>
          <p:cNvPr id="15" name="Image 14" descr="user-icon-512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7158" y="1714494"/>
            <a:ext cx="1445265" cy="1581144"/>
          </a:xfrm>
          <a:prstGeom prst="rect">
            <a:avLst/>
          </a:prstGeom>
        </p:spPr>
      </p:pic>
      <p:sp>
        <p:nvSpPr>
          <p:cNvPr id="16" name="Organigramme : Processus 15"/>
          <p:cNvSpPr/>
          <p:nvPr/>
        </p:nvSpPr>
        <p:spPr>
          <a:xfrm>
            <a:off x="2571736" y="1000114"/>
            <a:ext cx="4857784" cy="2286016"/>
          </a:xfrm>
          <a:prstGeom prst="flowChartProces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fr-FR" sz="3200" b="1" spc="50" dirty="0" smtClean="0">
                <a:ln w="11430">
                  <a:solidFill>
                    <a:srgbClr val="DE6D18"/>
                  </a:solidFill>
                </a:ln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latin typeface="Arial Black" pitchFamily="34" charset="0"/>
              </a:rPr>
              <a:t>STB e-</a:t>
            </a:r>
            <a:r>
              <a:rPr lang="fr-FR" sz="3200" b="1" spc="50" dirty="0" err="1" smtClean="0">
                <a:ln w="11430">
                  <a:solidFill>
                    <a:srgbClr val="DE6D18"/>
                  </a:solidFill>
                </a:ln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latin typeface="Arial Black" pitchFamily="34" charset="0"/>
              </a:rPr>
              <a:t>banking</a:t>
            </a:r>
            <a:r>
              <a:rPr lang="fr-FR" sz="3200" b="1" spc="50" dirty="0" smtClean="0">
                <a:ln w="11430">
                  <a:solidFill>
                    <a:srgbClr val="DE6D18"/>
                  </a:solidFill>
                </a:ln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latin typeface="Arial Black" pitchFamily="34" charset="0"/>
              </a:rPr>
              <a:t> service</a:t>
            </a:r>
            <a:endParaRPr lang="fr-FR" sz="3200" b="1" spc="50" dirty="0">
              <a:ln w="11430">
                <a:solidFill>
                  <a:srgbClr val="DE6D18"/>
                </a:solidFill>
              </a:ln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latin typeface="Arial Black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572000" y="2214560"/>
            <a:ext cx="157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 err="1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rial Black" pitchFamily="34" charset="0"/>
                <a:ea typeface="+mn-ea"/>
                <a:cs typeface="+mn-cs"/>
              </a:rPr>
              <a:t>Controllers</a:t>
            </a:r>
            <a:endParaRPr lang="fr-FR" sz="1800" b="1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rial Black" pitchFamily="34" charset="0"/>
              <a:ea typeface="+mn-ea"/>
              <a:cs typeface="+mn-cs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4643438" y="3131112"/>
            <a:ext cx="157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rial Black" pitchFamily="34" charset="0"/>
                <a:ea typeface="+mn-ea"/>
                <a:cs typeface="+mn-cs"/>
              </a:rPr>
              <a:t>Dispatcher</a:t>
            </a:r>
          </a:p>
        </p:txBody>
      </p:sp>
      <p:pic>
        <p:nvPicPr>
          <p:cNvPr id="19" name="Image 18" descr="grid_layout_snap_small_stock-512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29124" y="500048"/>
            <a:ext cx="795326" cy="795326"/>
          </a:xfrm>
          <a:prstGeom prst="rect">
            <a:avLst/>
          </a:prstGeom>
        </p:spPr>
      </p:pic>
      <p:pic>
        <p:nvPicPr>
          <p:cNvPr id="20" name="Image 19" descr="grid_layout_snap_small_stock-512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1524" y="633416"/>
            <a:ext cx="795326" cy="795326"/>
          </a:xfrm>
          <a:prstGeom prst="rect">
            <a:avLst/>
          </a:prstGeom>
        </p:spPr>
      </p:pic>
      <p:cxnSp>
        <p:nvCxnSpPr>
          <p:cNvPr id="22" name="Connecteur droit avec flèche 21"/>
          <p:cNvCxnSpPr/>
          <p:nvPr/>
        </p:nvCxnSpPr>
        <p:spPr>
          <a:xfrm rot="5400000">
            <a:off x="4465637" y="1963733"/>
            <a:ext cx="785818" cy="1588"/>
          </a:xfrm>
          <a:prstGeom prst="straightConnector1">
            <a:avLst/>
          </a:prstGeom>
          <a:ln w="571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4857752" y="1357304"/>
            <a:ext cx="157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 err="1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Arial Black" pitchFamily="34" charset="0"/>
                <a:ea typeface="+mn-ea"/>
                <a:cs typeface="+mn-cs"/>
              </a:rPr>
              <a:t>Models</a:t>
            </a:r>
            <a:endParaRPr lang="fr-FR" sz="1800" b="1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Arial Black" pitchFamily="34" charset="0"/>
              <a:ea typeface="+mn-ea"/>
              <a:cs typeface="+mn-cs"/>
            </a:endParaRPr>
          </a:p>
        </p:txBody>
      </p:sp>
      <p:cxnSp>
        <p:nvCxnSpPr>
          <p:cNvPr id="24" name="Connecteur droit avec flèche 23"/>
          <p:cNvCxnSpPr>
            <a:stCxn id="15" idx="3"/>
          </p:cNvCxnSpPr>
          <p:nvPr/>
        </p:nvCxnSpPr>
        <p:spPr>
          <a:xfrm flipV="1">
            <a:off x="1802423" y="2500312"/>
            <a:ext cx="769313" cy="4754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5" dur="2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7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03768E-6 L 0.21129 -0.00031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" y="0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03768E-6 L 0.21129 -0.00031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" y="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3" presetClass="exit" presetSubtype="32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3" presetClass="exit" presetSubtype="3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53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5" dur="2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6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7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1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500"/>
                            </p:stCondLst>
                            <p:childTnLst>
                              <p:par>
                                <p:cTn id="12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20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53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53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2" dur="2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83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4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85" presetID="35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86" dur="2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35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88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4" grpId="1" build="allAtOnce" animBg="1"/>
      <p:bldP spid="4" grpId="2" build="allAtOnce" animBg="1"/>
      <p:bldP spid="4" grpId="3" build="allAtOnce" animBg="1"/>
      <p:bldP spid="5" grpId="0" build="allAtOnce" animBg="1"/>
      <p:bldP spid="5" grpId="1" build="allAtOnce" animBg="1"/>
      <p:bldP spid="5" grpId="2" build="allAtOnce" animBg="1"/>
      <p:bldP spid="5" grpId="3" build="allAtOnce" animBg="1"/>
      <p:bldP spid="5" grpId="4" build="allAtOnce" animBg="1"/>
      <p:bldP spid="6" grpId="0" build="allAtOnce" animBg="1"/>
      <p:bldP spid="6" grpId="1" build="allAtOnce" animBg="1"/>
      <p:bldP spid="6" grpId="2" uiExpand="1" build="allAtOnce" animBg="1"/>
      <p:bldP spid="6" grpId="3" build="allAtOnce" animBg="1"/>
      <p:bldP spid="6" grpId="4" build="allAtOnce" animBg="1"/>
      <p:bldP spid="16" grpId="0" animBg="1"/>
      <p:bldP spid="16" grpId="1" animBg="1"/>
      <p:bldP spid="17" grpId="0"/>
      <p:bldP spid="17" grpId="1"/>
      <p:bldP spid="18" grpId="0"/>
      <p:bldP spid="18" grpId="1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consultAccounts-cientside-Seq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496" y="571486"/>
            <a:ext cx="3786214" cy="4572014"/>
          </a:xfrm>
          <a:prstGeom prst="rect">
            <a:avLst/>
          </a:prstGeom>
        </p:spPr>
      </p:pic>
      <p:pic>
        <p:nvPicPr>
          <p:cNvPr id="9" name="Image 8" descr="consultAccounts-serverside-Seq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82" y="807166"/>
            <a:ext cx="8858312" cy="4193476"/>
          </a:xfrm>
          <a:prstGeom prst="rect">
            <a:avLst/>
          </a:prstGeom>
        </p:spPr>
      </p:pic>
      <p:pic>
        <p:nvPicPr>
          <p:cNvPr id="11" name="Image 10" descr="geolocateAgencyATMEPT-cientside-Seq-part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4942" y="0"/>
            <a:ext cx="3500462" cy="514350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928662" y="-71456"/>
            <a:ext cx="7215238" cy="107721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fr-FR" sz="3200" dirty="0" err="1" smtClean="0">
                <a:ln w="18415" cmpd="sng">
                  <a:solidFill>
                    <a:srgbClr val="DE6D18"/>
                  </a:solidFill>
                  <a:prstDash val="solid"/>
                </a:ln>
                <a:solidFill>
                  <a:srgbClr val="ED93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Consult</a:t>
            </a:r>
            <a:r>
              <a:rPr lang="fr-FR" sz="3200" dirty="0" smtClean="0">
                <a:ln w="18415" cmpd="sng">
                  <a:solidFill>
                    <a:srgbClr val="DE6D18"/>
                  </a:solidFill>
                  <a:prstDash val="solid"/>
                </a:ln>
                <a:solidFill>
                  <a:srgbClr val="ED93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</a:t>
            </a:r>
            <a:r>
              <a:rPr lang="fr-FR" sz="3200" dirty="0" err="1" smtClean="0">
                <a:ln w="18415" cmpd="sng">
                  <a:solidFill>
                    <a:srgbClr val="DE6D18"/>
                  </a:solidFill>
                  <a:prstDash val="solid"/>
                </a:ln>
                <a:solidFill>
                  <a:srgbClr val="ED93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account’s</a:t>
            </a:r>
            <a:r>
              <a:rPr lang="fr-FR" sz="3200" dirty="0" smtClean="0">
                <a:ln w="18415" cmpd="sng">
                  <a:solidFill>
                    <a:srgbClr val="DE6D18"/>
                  </a:solidFill>
                  <a:prstDash val="solid"/>
                </a:ln>
                <a:solidFill>
                  <a:srgbClr val="ED93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</a:t>
            </a:r>
            <a:r>
              <a:rPr lang="fr-FR" sz="3200" dirty="0" err="1" smtClean="0">
                <a:ln w="18415" cmpd="sng">
                  <a:solidFill>
                    <a:srgbClr val="DE6D18"/>
                  </a:solidFill>
                  <a:prstDash val="solid"/>
                </a:ln>
                <a:solidFill>
                  <a:srgbClr val="ED93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statement</a:t>
            </a:r>
            <a:r>
              <a:rPr lang="fr-FR" sz="3200" dirty="0" smtClean="0">
                <a:ln w="18415" cmpd="sng">
                  <a:solidFill>
                    <a:srgbClr val="DE6D18"/>
                  </a:solidFill>
                  <a:prstDash val="solid"/>
                </a:ln>
                <a:solidFill>
                  <a:srgbClr val="ED93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</a:t>
            </a:r>
            <a:r>
              <a:rPr lang="fr-FR" sz="3200" dirty="0" err="1" smtClean="0">
                <a:ln w="18415" cmpd="sng">
                  <a:solidFill>
                    <a:srgbClr val="DE6D18"/>
                  </a:solidFill>
                  <a:prstDash val="solid"/>
                </a:ln>
                <a:solidFill>
                  <a:srgbClr val="ED93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sequence</a:t>
            </a:r>
            <a:endParaRPr lang="fr-FR" sz="3200" dirty="0">
              <a:ln w="18415" cmpd="sng">
                <a:solidFill>
                  <a:srgbClr val="DE6D18"/>
                </a:solidFill>
                <a:prstDash val="solid"/>
              </a:ln>
              <a:solidFill>
                <a:srgbClr val="ED932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pic>
        <p:nvPicPr>
          <p:cNvPr id="12" name="Image 11" descr="geolocateAgencyATMEPT-cientside-Seq-part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0629" y="214296"/>
            <a:ext cx="4143372" cy="4929204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928662" y="-71456"/>
            <a:ext cx="3857652" cy="107721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fr-FR" sz="3200" dirty="0" err="1" smtClean="0">
                <a:ln w="18415" cmpd="sng">
                  <a:solidFill>
                    <a:srgbClr val="DE6D18"/>
                  </a:solidFill>
                  <a:prstDash val="solid"/>
                </a:ln>
                <a:solidFill>
                  <a:srgbClr val="ED93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Geolocalization</a:t>
            </a:r>
            <a:r>
              <a:rPr lang="fr-FR" sz="3200" dirty="0" smtClean="0">
                <a:ln w="18415" cmpd="sng">
                  <a:solidFill>
                    <a:srgbClr val="DE6D18"/>
                  </a:solidFill>
                  <a:prstDash val="solid"/>
                </a:ln>
                <a:solidFill>
                  <a:srgbClr val="ED93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</a:t>
            </a:r>
            <a:r>
              <a:rPr lang="fr-FR" sz="3200" dirty="0" err="1" smtClean="0">
                <a:ln w="18415" cmpd="sng">
                  <a:solidFill>
                    <a:srgbClr val="DE6D18"/>
                  </a:solidFill>
                  <a:prstDash val="solid"/>
                </a:ln>
                <a:solidFill>
                  <a:srgbClr val="ED93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sequence</a:t>
            </a:r>
            <a:endParaRPr lang="fr-FR" sz="3200" dirty="0">
              <a:ln w="18415" cmpd="sng">
                <a:solidFill>
                  <a:srgbClr val="DE6D18"/>
                </a:solidFill>
                <a:prstDash val="solid"/>
              </a:ln>
              <a:solidFill>
                <a:srgbClr val="ED932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pic>
        <p:nvPicPr>
          <p:cNvPr id="14" name="Image 13" descr="USEDgeneralClas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1984" y="0"/>
            <a:ext cx="4572048" cy="51434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532440" y="123478"/>
            <a:ext cx="611560" cy="2880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latin typeface="Arial Black" pitchFamily="34" charset="0"/>
              </a:rPr>
              <a:t>7</a:t>
            </a:r>
            <a:endParaRPr lang="fr-FR" b="1" dirty="0">
              <a:latin typeface="Arial Black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000100" y="2129851"/>
            <a:ext cx="3857652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n w="18415" cmpd="sng">
                  <a:solidFill>
                    <a:srgbClr val="DE6D18"/>
                  </a:solidFill>
                  <a:prstDash val="solid"/>
                </a:ln>
                <a:solidFill>
                  <a:srgbClr val="ED93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Class </a:t>
            </a:r>
            <a:r>
              <a:rPr lang="fr-FR" sz="3200" dirty="0" err="1" smtClean="0">
                <a:ln w="18415" cmpd="sng">
                  <a:solidFill>
                    <a:srgbClr val="DE6D18"/>
                  </a:solidFill>
                  <a:prstDash val="solid"/>
                </a:ln>
                <a:solidFill>
                  <a:srgbClr val="ED93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diagram</a:t>
            </a:r>
            <a:endParaRPr lang="fr-FR" sz="3200" dirty="0">
              <a:ln w="18415" cmpd="sng">
                <a:solidFill>
                  <a:srgbClr val="DE6D18"/>
                </a:solidFill>
                <a:prstDash val="solid"/>
              </a:ln>
              <a:solidFill>
                <a:srgbClr val="ED932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3" grpId="0"/>
      <p:bldP spid="13" grpId="1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img-global-infotech-mobile-app-developm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86" y="0"/>
            <a:ext cx="5273305" cy="5143500"/>
          </a:xfrm>
          <a:prstGeom prst="rect">
            <a:avLst/>
          </a:prstGeom>
        </p:spPr>
      </p:pic>
      <p:sp>
        <p:nvSpPr>
          <p:cNvPr id="6" name="Parallélogramme 5"/>
          <p:cNvSpPr/>
          <p:nvPr/>
        </p:nvSpPr>
        <p:spPr>
          <a:xfrm>
            <a:off x="-1071602" y="1571618"/>
            <a:ext cx="7344816" cy="1872208"/>
          </a:xfrm>
          <a:prstGeom prst="parallelogram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5400" dirty="0" err="1" smtClean="0">
                <a:ln w="18415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Implementation</a:t>
            </a:r>
            <a:endParaRPr lang="fr-FR" sz="5400" dirty="0">
              <a:ln w="18415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 rot="14586355">
            <a:off x="499979" y="191533"/>
            <a:ext cx="1294511" cy="54470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8532440" y="123478"/>
            <a:ext cx="611560" cy="2880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latin typeface="Arial Black" pitchFamily="34" charset="0"/>
              </a:rPr>
              <a:t>8</a:t>
            </a:r>
            <a:endParaRPr lang="fr-FR" b="1" dirty="0">
              <a:latin typeface="Arial Black" pitchFamily="34" charset="0"/>
            </a:endParaRPr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llipse 20"/>
          <p:cNvSpPr/>
          <p:nvPr/>
        </p:nvSpPr>
        <p:spPr>
          <a:xfrm>
            <a:off x="5572132" y="-571522"/>
            <a:ext cx="4500594" cy="4214842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rgbClr val="EF9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-1143040" y="1857370"/>
            <a:ext cx="4929222" cy="42862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8532440" y="123478"/>
            <a:ext cx="611560" cy="2880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latin typeface="Arial Black" pitchFamily="34" charset="0"/>
              </a:rPr>
              <a:t>9</a:t>
            </a:r>
            <a:endParaRPr lang="fr-FR" b="1" dirty="0">
              <a:latin typeface="Arial Black" pitchFamily="34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000232" y="-18"/>
            <a:ext cx="392909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n w="18415" cmpd="sng">
                  <a:solidFill>
                    <a:srgbClr val="DE6D18"/>
                  </a:solidFill>
                  <a:prstDash val="solid"/>
                </a:ln>
                <a:solidFill>
                  <a:srgbClr val="ED93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Technologies</a:t>
            </a:r>
            <a:endParaRPr lang="fr-FR" sz="3200" dirty="0">
              <a:ln w="18415" cmpd="sng">
                <a:solidFill>
                  <a:srgbClr val="DE6D18"/>
                </a:solidFill>
                <a:prstDash val="solid"/>
              </a:ln>
              <a:solidFill>
                <a:srgbClr val="ED932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pic>
        <p:nvPicPr>
          <p:cNvPr id="4" name="Image 3" descr="laptop-icon-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14758"/>
            <a:ext cx="1428742" cy="1428742"/>
          </a:xfrm>
          <a:prstGeom prst="rect">
            <a:avLst/>
          </a:prstGeom>
        </p:spPr>
      </p:pic>
      <p:pic>
        <p:nvPicPr>
          <p:cNvPr id="6" name="Image 5" descr="Server-PNG-H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892" y="571486"/>
            <a:ext cx="2001945" cy="1285884"/>
          </a:xfrm>
          <a:prstGeom prst="rect">
            <a:avLst/>
          </a:prstGeom>
        </p:spPr>
      </p:pic>
      <p:pic>
        <p:nvPicPr>
          <p:cNvPr id="7" name="Image 6" descr="68747470733a2f2f64323169693931693379366f36682e636c6f756466726f6e742e6e65742f67616c6c6572795f696d616765732f66726f6d5f70726f6f662f31303037342f6c617267652f313435353731343038312f747970657363726970742e706e6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96" y="2071684"/>
            <a:ext cx="961603" cy="681004"/>
          </a:xfrm>
          <a:prstGeom prst="rect">
            <a:avLst/>
          </a:prstGeom>
        </p:spPr>
      </p:pic>
      <p:pic>
        <p:nvPicPr>
          <p:cNvPr id="8" name="Image 7" descr="angular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2976" y="2571750"/>
            <a:ext cx="1000132" cy="1000132"/>
          </a:xfrm>
          <a:prstGeom prst="rect">
            <a:avLst/>
          </a:prstGeom>
        </p:spPr>
      </p:pic>
      <p:pic>
        <p:nvPicPr>
          <p:cNvPr id="9" name="Image 8" descr="HTML5_Logo_25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0232" y="2571750"/>
            <a:ext cx="1143008" cy="1143008"/>
          </a:xfrm>
          <a:prstGeom prst="rect">
            <a:avLst/>
          </a:prstGeom>
        </p:spPr>
      </p:pic>
      <p:pic>
        <p:nvPicPr>
          <p:cNvPr id="10" name="Image 9" descr="95da5ab4-5659-4579-bdde-413814893904_original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7620" y="2285998"/>
            <a:ext cx="1692286" cy="809354"/>
          </a:xfrm>
          <a:prstGeom prst="rect">
            <a:avLst/>
          </a:prstGeom>
        </p:spPr>
      </p:pic>
      <p:pic>
        <p:nvPicPr>
          <p:cNvPr id="11" name="Image 10" descr="asp.net-border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43570" y="1357304"/>
            <a:ext cx="1379534" cy="1049075"/>
          </a:xfrm>
          <a:prstGeom prst="rect">
            <a:avLst/>
          </a:prstGeom>
        </p:spPr>
      </p:pic>
      <p:pic>
        <p:nvPicPr>
          <p:cNvPr id="13" name="Image 12" descr="logo_iis75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6512" y="2428874"/>
            <a:ext cx="1092929" cy="582895"/>
          </a:xfrm>
          <a:prstGeom prst="rect">
            <a:avLst/>
          </a:prstGeom>
        </p:spPr>
      </p:pic>
      <p:pic>
        <p:nvPicPr>
          <p:cNvPr id="14" name="Image 13" descr="logo-bootstrap-4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57422" y="3857634"/>
            <a:ext cx="925609" cy="928694"/>
          </a:xfrm>
          <a:prstGeom prst="rect">
            <a:avLst/>
          </a:prstGeom>
        </p:spPr>
      </p:pic>
      <p:pic>
        <p:nvPicPr>
          <p:cNvPr id="15" name="Image 14" descr="Microsoft_SQL_Server_Logo.svg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43636" y="142858"/>
            <a:ext cx="967756" cy="785818"/>
          </a:xfrm>
          <a:prstGeom prst="rect">
            <a:avLst/>
          </a:prstGeom>
        </p:spPr>
      </p:pic>
      <p:sp>
        <p:nvSpPr>
          <p:cNvPr id="17" name="Freeform 17"/>
          <p:cNvSpPr>
            <a:spLocks noChangeAspect="1"/>
          </p:cNvSpPr>
          <p:nvPr/>
        </p:nvSpPr>
        <p:spPr bwMode="auto">
          <a:xfrm rot="15763032">
            <a:off x="0" y="3071816"/>
            <a:ext cx="1000132" cy="455613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7"/>
          <p:cNvSpPr>
            <a:spLocks noChangeAspect="1"/>
          </p:cNvSpPr>
          <p:nvPr/>
        </p:nvSpPr>
        <p:spPr bwMode="auto">
          <a:xfrm rot="8414656" flipH="1">
            <a:off x="851384" y="3483563"/>
            <a:ext cx="795626" cy="492815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7"/>
          <p:cNvSpPr>
            <a:spLocks noChangeAspect="1"/>
          </p:cNvSpPr>
          <p:nvPr/>
        </p:nvSpPr>
        <p:spPr bwMode="auto">
          <a:xfrm rot="18601127">
            <a:off x="1177597" y="3803215"/>
            <a:ext cx="1183764" cy="455613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7"/>
          <p:cNvSpPr>
            <a:spLocks noChangeAspect="1"/>
          </p:cNvSpPr>
          <p:nvPr/>
        </p:nvSpPr>
        <p:spPr bwMode="auto">
          <a:xfrm rot="11419829" flipH="1">
            <a:off x="1318597" y="4601905"/>
            <a:ext cx="1000132" cy="455613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rgbClr val="ED932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7"/>
          <p:cNvSpPr>
            <a:spLocks noChangeAspect="1"/>
          </p:cNvSpPr>
          <p:nvPr/>
        </p:nvSpPr>
        <p:spPr bwMode="auto">
          <a:xfrm rot="730738" flipH="1">
            <a:off x="6638923" y="1144207"/>
            <a:ext cx="795626" cy="492815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/>
          <p:cNvSpPr>
            <a:spLocks noChangeAspect="1"/>
          </p:cNvSpPr>
          <p:nvPr/>
        </p:nvSpPr>
        <p:spPr bwMode="auto">
          <a:xfrm rot="2495226" flipH="1">
            <a:off x="7105544" y="213362"/>
            <a:ext cx="795626" cy="402206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7"/>
          <p:cNvSpPr>
            <a:spLocks noChangeAspect="1"/>
          </p:cNvSpPr>
          <p:nvPr/>
        </p:nvSpPr>
        <p:spPr bwMode="auto">
          <a:xfrm rot="5400000">
            <a:off x="8179619" y="2178842"/>
            <a:ext cx="1000132" cy="357190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17"/>
          <p:cNvSpPr>
            <a:spLocks noChangeAspect="1"/>
          </p:cNvSpPr>
          <p:nvPr/>
        </p:nvSpPr>
        <p:spPr bwMode="auto">
          <a:xfrm rot="6880189">
            <a:off x="7273752" y="2036196"/>
            <a:ext cx="1000132" cy="455613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" name="Image 26" descr="EF_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72396" y="2786064"/>
            <a:ext cx="1142976" cy="609587"/>
          </a:xfrm>
          <a:prstGeom prst="rect">
            <a:avLst/>
          </a:prstGeom>
        </p:spPr>
      </p:pic>
      <p:sp>
        <p:nvSpPr>
          <p:cNvPr id="28" name="Freeform 18"/>
          <p:cNvSpPr>
            <a:spLocks noChangeAspect="1" noEditPoints="1"/>
          </p:cNvSpPr>
          <p:nvPr/>
        </p:nvSpPr>
        <p:spPr bwMode="auto">
          <a:xfrm rot="20209384">
            <a:off x="3244605" y="1875309"/>
            <a:ext cx="2401471" cy="644524"/>
          </a:xfrm>
          <a:custGeom>
            <a:avLst/>
            <a:gdLst>
              <a:gd name="T0" fmla="*/ 266 w 578"/>
              <a:gd name="T1" fmla="*/ 80 h 179"/>
              <a:gd name="T2" fmla="*/ 212 w 578"/>
              <a:gd name="T3" fmla="*/ 39 h 179"/>
              <a:gd name="T4" fmla="*/ 51 w 578"/>
              <a:gd name="T5" fmla="*/ 101 h 179"/>
              <a:gd name="T6" fmla="*/ 204 w 578"/>
              <a:gd name="T7" fmla="*/ 36 h 179"/>
              <a:gd name="T8" fmla="*/ 277 w 578"/>
              <a:gd name="T9" fmla="*/ 48 h 179"/>
              <a:gd name="T10" fmla="*/ 376 w 578"/>
              <a:gd name="T11" fmla="*/ 58 h 179"/>
              <a:gd name="T12" fmla="*/ 464 w 578"/>
              <a:gd name="T13" fmla="*/ 100 h 179"/>
              <a:gd name="T14" fmla="*/ 386 w 578"/>
              <a:gd name="T15" fmla="*/ 94 h 179"/>
              <a:gd name="T16" fmla="*/ 328 w 578"/>
              <a:gd name="T17" fmla="*/ 96 h 179"/>
              <a:gd name="T18" fmla="*/ 277 w 578"/>
              <a:gd name="T19" fmla="*/ 93 h 179"/>
              <a:gd name="T20" fmla="*/ 244 w 578"/>
              <a:gd name="T21" fmla="*/ 91 h 179"/>
              <a:gd name="T22" fmla="*/ 156 w 578"/>
              <a:gd name="T23" fmla="*/ 81 h 179"/>
              <a:gd name="T24" fmla="*/ 73 w 578"/>
              <a:gd name="T25" fmla="*/ 90 h 179"/>
              <a:gd name="T26" fmla="*/ 22 w 578"/>
              <a:gd name="T27" fmla="*/ 121 h 179"/>
              <a:gd name="T28" fmla="*/ 17 w 578"/>
              <a:gd name="T29" fmla="*/ 76 h 179"/>
              <a:gd name="T30" fmla="*/ 90 w 578"/>
              <a:gd name="T31" fmla="*/ 45 h 179"/>
              <a:gd name="T32" fmla="*/ 179 w 578"/>
              <a:gd name="T33" fmla="*/ 79 h 179"/>
              <a:gd name="T34" fmla="*/ 170 w 578"/>
              <a:gd name="T35" fmla="*/ 56 h 179"/>
              <a:gd name="T36" fmla="*/ 303 w 578"/>
              <a:gd name="T37" fmla="*/ 55 h 179"/>
              <a:gd name="T38" fmla="*/ 404 w 578"/>
              <a:gd name="T39" fmla="*/ 83 h 179"/>
              <a:gd name="T40" fmla="*/ 324 w 578"/>
              <a:gd name="T41" fmla="*/ 82 h 179"/>
              <a:gd name="T42" fmla="*/ 219 w 578"/>
              <a:gd name="T43" fmla="*/ 71 h 179"/>
              <a:gd name="T44" fmla="*/ 25 w 578"/>
              <a:gd name="T45" fmla="*/ 95 h 179"/>
              <a:gd name="T46" fmla="*/ 39 w 578"/>
              <a:gd name="T47" fmla="*/ 89 h 179"/>
              <a:gd name="T48" fmla="*/ 150 w 578"/>
              <a:gd name="T49" fmla="*/ 60 h 179"/>
              <a:gd name="T50" fmla="*/ 141 w 578"/>
              <a:gd name="T51" fmla="*/ 60 h 179"/>
              <a:gd name="T52" fmla="*/ 230 w 578"/>
              <a:gd name="T53" fmla="*/ 93 h 179"/>
              <a:gd name="T54" fmla="*/ 424 w 578"/>
              <a:gd name="T55" fmla="*/ 89 h 179"/>
              <a:gd name="T56" fmla="*/ 323 w 578"/>
              <a:gd name="T57" fmla="*/ 100 h 179"/>
              <a:gd name="T58" fmla="*/ 427 w 578"/>
              <a:gd name="T59" fmla="*/ 177 h 179"/>
              <a:gd name="T60" fmla="*/ 500 w 578"/>
              <a:gd name="T61" fmla="*/ 119 h 179"/>
              <a:gd name="T62" fmla="*/ 523 w 578"/>
              <a:gd name="T63" fmla="*/ 124 h 179"/>
              <a:gd name="T64" fmla="*/ 520 w 578"/>
              <a:gd name="T65" fmla="*/ 39 h 179"/>
              <a:gd name="T66" fmla="*/ 534 w 578"/>
              <a:gd name="T67" fmla="*/ 76 h 179"/>
              <a:gd name="T68" fmla="*/ 573 w 578"/>
              <a:gd name="T69" fmla="*/ 123 h 179"/>
              <a:gd name="T70" fmla="*/ 549 w 578"/>
              <a:gd name="T71" fmla="*/ 152 h 179"/>
              <a:gd name="T72" fmla="*/ 461 w 578"/>
              <a:gd name="T73" fmla="*/ 162 h 179"/>
              <a:gd name="T74" fmla="*/ 439 w 578"/>
              <a:gd name="T75" fmla="*/ 166 h 179"/>
              <a:gd name="T76" fmla="*/ 477 w 578"/>
              <a:gd name="T77" fmla="*/ 147 h 179"/>
              <a:gd name="T78" fmla="*/ 493 w 578"/>
              <a:gd name="T79" fmla="*/ 129 h 179"/>
              <a:gd name="T80" fmla="*/ 500 w 578"/>
              <a:gd name="T81" fmla="*/ 119 h 179"/>
              <a:gd name="T82" fmla="*/ 509 w 578"/>
              <a:gd name="T83" fmla="*/ 117 h 179"/>
              <a:gd name="T84" fmla="*/ 496 w 578"/>
              <a:gd name="T85" fmla="*/ 105 h 179"/>
              <a:gd name="T86" fmla="*/ 487 w 578"/>
              <a:gd name="T87" fmla="*/ 74 h 179"/>
              <a:gd name="T88" fmla="*/ 469 w 578"/>
              <a:gd name="T89" fmla="*/ 36 h 179"/>
              <a:gd name="T90" fmla="*/ 440 w 578"/>
              <a:gd name="T91" fmla="*/ 8 h 179"/>
              <a:gd name="T92" fmla="*/ 500 w 578"/>
              <a:gd name="T93" fmla="*/ 9 h 179"/>
              <a:gd name="T94" fmla="*/ 552 w 578"/>
              <a:gd name="T95" fmla="*/ 103 h 179"/>
              <a:gd name="T96" fmla="*/ 540 w 578"/>
              <a:gd name="T97" fmla="*/ 98 h 179"/>
              <a:gd name="T98" fmla="*/ 521 w 578"/>
              <a:gd name="T99" fmla="*/ 78 h 179"/>
              <a:gd name="T100" fmla="*/ 513 w 578"/>
              <a:gd name="T101" fmla="*/ 155 h 179"/>
              <a:gd name="T102" fmla="*/ 486 w 578"/>
              <a:gd name="T103" fmla="*/ 154 h 179"/>
              <a:gd name="T104" fmla="*/ 504 w 578"/>
              <a:gd name="T105" fmla="*/ 133 h 179"/>
              <a:gd name="T106" fmla="*/ 520 w 578"/>
              <a:gd name="T107" fmla="*/ 108 h 179"/>
              <a:gd name="T108" fmla="*/ 469 w 578"/>
              <a:gd name="T109" fmla="*/ 16 h 179"/>
              <a:gd name="T110" fmla="*/ 474 w 578"/>
              <a:gd name="T111" fmla="*/ 23 h 179"/>
              <a:gd name="T112" fmla="*/ 513 w 578"/>
              <a:gd name="T113" fmla="*/ 71 h 179"/>
              <a:gd name="T114" fmla="*/ 512 w 578"/>
              <a:gd name="T115" fmla="*/ 66 h 179"/>
              <a:gd name="T116" fmla="*/ 496 w 578"/>
              <a:gd name="T117" fmla="*/ 109 h 179"/>
              <a:gd name="T118" fmla="*/ 457 w 578"/>
              <a:gd name="T119" fmla="*/ 157 h 179"/>
              <a:gd name="T120" fmla="*/ 488 w 578"/>
              <a:gd name="T121" fmla="*/ 121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78" h="179">
                <a:moveTo>
                  <a:pt x="484" y="109"/>
                </a:moveTo>
                <a:cubicBezTo>
                  <a:pt x="484" y="110"/>
                  <a:pt x="484" y="110"/>
                  <a:pt x="484" y="110"/>
                </a:cubicBezTo>
                <a:cubicBezTo>
                  <a:pt x="483" y="110"/>
                  <a:pt x="483" y="110"/>
                  <a:pt x="484" y="109"/>
                </a:cubicBezTo>
                <a:close/>
                <a:moveTo>
                  <a:pt x="484" y="110"/>
                </a:moveTo>
                <a:cubicBezTo>
                  <a:pt x="486" y="114"/>
                  <a:pt x="491" y="116"/>
                  <a:pt x="494" y="118"/>
                </a:cubicBezTo>
                <a:cubicBezTo>
                  <a:pt x="496" y="111"/>
                  <a:pt x="487" y="111"/>
                  <a:pt x="484" y="110"/>
                </a:cubicBezTo>
                <a:close/>
                <a:moveTo>
                  <a:pt x="491" y="102"/>
                </a:moveTo>
                <a:cubicBezTo>
                  <a:pt x="488" y="99"/>
                  <a:pt x="488" y="99"/>
                  <a:pt x="488" y="99"/>
                </a:cubicBezTo>
                <a:cubicBezTo>
                  <a:pt x="489" y="100"/>
                  <a:pt x="488" y="103"/>
                  <a:pt x="491" y="102"/>
                </a:cubicBezTo>
                <a:close/>
                <a:moveTo>
                  <a:pt x="484" y="104"/>
                </a:moveTo>
                <a:cubicBezTo>
                  <a:pt x="485" y="108"/>
                  <a:pt x="485" y="108"/>
                  <a:pt x="485" y="108"/>
                </a:cubicBezTo>
                <a:cubicBezTo>
                  <a:pt x="486" y="105"/>
                  <a:pt x="486" y="105"/>
                  <a:pt x="486" y="105"/>
                </a:cubicBezTo>
                <a:lnTo>
                  <a:pt x="484" y="104"/>
                </a:lnTo>
                <a:close/>
                <a:moveTo>
                  <a:pt x="277" y="97"/>
                </a:moveTo>
                <a:cubicBezTo>
                  <a:pt x="277" y="96"/>
                  <a:pt x="277" y="94"/>
                  <a:pt x="277" y="93"/>
                </a:cubicBezTo>
                <a:lnTo>
                  <a:pt x="277" y="97"/>
                </a:lnTo>
                <a:close/>
                <a:moveTo>
                  <a:pt x="266" y="80"/>
                </a:moveTo>
                <a:cubicBezTo>
                  <a:pt x="267" y="80"/>
                  <a:pt x="267" y="81"/>
                  <a:pt x="268" y="81"/>
                </a:cubicBezTo>
                <a:cubicBezTo>
                  <a:pt x="267" y="80"/>
                  <a:pt x="267" y="80"/>
                  <a:pt x="266" y="80"/>
                </a:cubicBezTo>
                <a:close/>
                <a:moveTo>
                  <a:pt x="284" y="93"/>
                </a:moveTo>
                <a:cubicBezTo>
                  <a:pt x="286" y="93"/>
                  <a:pt x="286" y="93"/>
                  <a:pt x="286" y="93"/>
                </a:cubicBezTo>
                <a:cubicBezTo>
                  <a:pt x="285" y="93"/>
                  <a:pt x="284" y="93"/>
                  <a:pt x="284" y="93"/>
                </a:cubicBezTo>
                <a:close/>
                <a:moveTo>
                  <a:pt x="394" y="100"/>
                </a:moveTo>
                <a:cubicBezTo>
                  <a:pt x="393" y="99"/>
                  <a:pt x="391" y="97"/>
                  <a:pt x="390" y="95"/>
                </a:cubicBezTo>
                <a:cubicBezTo>
                  <a:pt x="391" y="97"/>
                  <a:pt x="390" y="101"/>
                  <a:pt x="394" y="100"/>
                </a:cubicBezTo>
                <a:close/>
                <a:moveTo>
                  <a:pt x="225" y="44"/>
                </a:moveTo>
                <a:cubicBezTo>
                  <a:pt x="225" y="42"/>
                  <a:pt x="225" y="42"/>
                  <a:pt x="225" y="42"/>
                </a:cubicBezTo>
                <a:cubicBezTo>
                  <a:pt x="224" y="42"/>
                  <a:pt x="224" y="43"/>
                  <a:pt x="225" y="44"/>
                </a:cubicBezTo>
                <a:close/>
                <a:moveTo>
                  <a:pt x="267" y="49"/>
                </a:moveTo>
                <a:cubicBezTo>
                  <a:pt x="267" y="49"/>
                  <a:pt x="267" y="49"/>
                  <a:pt x="267" y="49"/>
                </a:cubicBezTo>
                <a:cubicBezTo>
                  <a:pt x="267" y="48"/>
                  <a:pt x="268" y="48"/>
                  <a:pt x="268" y="46"/>
                </a:cubicBezTo>
                <a:lnTo>
                  <a:pt x="267" y="49"/>
                </a:lnTo>
                <a:close/>
                <a:moveTo>
                  <a:pt x="294" y="90"/>
                </a:moveTo>
                <a:cubicBezTo>
                  <a:pt x="293" y="89"/>
                  <a:pt x="293" y="89"/>
                  <a:pt x="293" y="89"/>
                </a:cubicBezTo>
                <a:cubicBezTo>
                  <a:pt x="292" y="89"/>
                  <a:pt x="292" y="89"/>
                  <a:pt x="292" y="89"/>
                </a:cubicBezTo>
                <a:cubicBezTo>
                  <a:pt x="293" y="90"/>
                  <a:pt x="293" y="90"/>
                  <a:pt x="294" y="90"/>
                </a:cubicBezTo>
                <a:close/>
                <a:moveTo>
                  <a:pt x="210" y="34"/>
                </a:moveTo>
                <a:cubicBezTo>
                  <a:pt x="210" y="36"/>
                  <a:pt x="211" y="38"/>
                  <a:pt x="212" y="39"/>
                </a:cubicBezTo>
                <a:cubicBezTo>
                  <a:pt x="212" y="37"/>
                  <a:pt x="211" y="35"/>
                  <a:pt x="210" y="34"/>
                </a:cubicBezTo>
                <a:close/>
                <a:moveTo>
                  <a:pt x="266" y="80"/>
                </a:moveTo>
                <a:cubicBezTo>
                  <a:pt x="266" y="80"/>
                  <a:pt x="266" y="80"/>
                  <a:pt x="266" y="80"/>
                </a:cubicBezTo>
                <a:cubicBezTo>
                  <a:pt x="266" y="80"/>
                  <a:pt x="266" y="80"/>
                  <a:pt x="266" y="80"/>
                </a:cubicBezTo>
                <a:cubicBezTo>
                  <a:pt x="266" y="80"/>
                  <a:pt x="266" y="80"/>
                  <a:pt x="266" y="80"/>
                </a:cubicBezTo>
                <a:close/>
                <a:moveTo>
                  <a:pt x="279" y="48"/>
                </a:moveTo>
                <a:cubicBezTo>
                  <a:pt x="280" y="49"/>
                  <a:pt x="281" y="49"/>
                  <a:pt x="281" y="49"/>
                </a:cubicBezTo>
                <a:cubicBezTo>
                  <a:pt x="281" y="48"/>
                  <a:pt x="280" y="48"/>
                  <a:pt x="279" y="48"/>
                </a:cubicBezTo>
                <a:close/>
                <a:moveTo>
                  <a:pt x="389" y="93"/>
                </a:moveTo>
                <a:cubicBezTo>
                  <a:pt x="390" y="95"/>
                  <a:pt x="390" y="95"/>
                  <a:pt x="390" y="95"/>
                </a:cubicBezTo>
                <a:cubicBezTo>
                  <a:pt x="390" y="94"/>
                  <a:pt x="390" y="93"/>
                  <a:pt x="389" y="93"/>
                </a:cubicBezTo>
                <a:close/>
                <a:moveTo>
                  <a:pt x="471" y="106"/>
                </a:moveTo>
                <a:cubicBezTo>
                  <a:pt x="471" y="108"/>
                  <a:pt x="470" y="109"/>
                  <a:pt x="472" y="110"/>
                </a:cubicBezTo>
                <a:cubicBezTo>
                  <a:pt x="472" y="108"/>
                  <a:pt x="471" y="107"/>
                  <a:pt x="471" y="106"/>
                </a:cubicBezTo>
                <a:close/>
                <a:moveTo>
                  <a:pt x="5" y="110"/>
                </a:moveTo>
                <a:cubicBezTo>
                  <a:pt x="5" y="110"/>
                  <a:pt x="5" y="110"/>
                  <a:pt x="5" y="110"/>
                </a:cubicBezTo>
                <a:cubicBezTo>
                  <a:pt x="5" y="110"/>
                  <a:pt x="5" y="110"/>
                  <a:pt x="5" y="110"/>
                </a:cubicBezTo>
                <a:close/>
                <a:moveTo>
                  <a:pt x="52" y="103"/>
                </a:moveTo>
                <a:cubicBezTo>
                  <a:pt x="51" y="102"/>
                  <a:pt x="51" y="102"/>
                  <a:pt x="51" y="101"/>
                </a:cubicBezTo>
                <a:cubicBezTo>
                  <a:pt x="51" y="103"/>
                  <a:pt x="51" y="104"/>
                  <a:pt x="52" y="103"/>
                </a:cubicBezTo>
                <a:close/>
                <a:moveTo>
                  <a:pt x="87" y="38"/>
                </a:moveTo>
                <a:cubicBezTo>
                  <a:pt x="96" y="43"/>
                  <a:pt x="96" y="43"/>
                  <a:pt x="96" y="43"/>
                </a:cubicBezTo>
                <a:cubicBezTo>
                  <a:pt x="96" y="41"/>
                  <a:pt x="100" y="39"/>
                  <a:pt x="97" y="37"/>
                </a:cubicBezTo>
                <a:cubicBezTo>
                  <a:pt x="101" y="41"/>
                  <a:pt x="101" y="41"/>
                  <a:pt x="101" y="41"/>
                </a:cubicBezTo>
                <a:cubicBezTo>
                  <a:pt x="101" y="38"/>
                  <a:pt x="101" y="38"/>
                  <a:pt x="101" y="38"/>
                </a:cubicBezTo>
                <a:cubicBezTo>
                  <a:pt x="115" y="31"/>
                  <a:pt x="128" y="52"/>
                  <a:pt x="141" y="38"/>
                </a:cubicBezTo>
                <a:cubicBezTo>
                  <a:pt x="141" y="37"/>
                  <a:pt x="141" y="37"/>
                  <a:pt x="141" y="37"/>
                </a:cubicBezTo>
                <a:cubicBezTo>
                  <a:pt x="150" y="43"/>
                  <a:pt x="150" y="43"/>
                  <a:pt x="150" y="43"/>
                </a:cubicBezTo>
                <a:cubicBezTo>
                  <a:pt x="151" y="43"/>
                  <a:pt x="151" y="37"/>
                  <a:pt x="154" y="35"/>
                </a:cubicBezTo>
                <a:cubicBezTo>
                  <a:pt x="153" y="41"/>
                  <a:pt x="159" y="36"/>
                  <a:pt x="160" y="41"/>
                </a:cubicBezTo>
                <a:cubicBezTo>
                  <a:pt x="162" y="38"/>
                  <a:pt x="160" y="37"/>
                  <a:pt x="159" y="35"/>
                </a:cubicBezTo>
                <a:cubicBezTo>
                  <a:pt x="167" y="29"/>
                  <a:pt x="174" y="38"/>
                  <a:pt x="182" y="34"/>
                </a:cubicBezTo>
                <a:cubicBezTo>
                  <a:pt x="174" y="42"/>
                  <a:pt x="174" y="40"/>
                  <a:pt x="168" y="43"/>
                </a:cubicBezTo>
                <a:cubicBezTo>
                  <a:pt x="175" y="46"/>
                  <a:pt x="176" y="40"/>
                  <a:pt x="184" y="42"/>
                </a:cubicBezTo>
                <a:cubicBezTo>
                  <a:pt x="180" y="40"/>
                  <a:pt x="180" y="40"/>
                  <a:pt x="180" y="40"/>
                </a:cubicBezTo>
                <a:cubicBezTo>
                  <a:pt x="184" y="31"/>
                  <a:pt x="192" y="44"/>
                  <a:pt x="193" y="35"/>
                </a:cubicBezTo>
                <a:cubicBezTo>
                  <a:pt x="197" y="36"/>
                  <a:pt x="201" y="45"/>
                  <a:pt x="206" y="44"/>
                </a:cubicBezTo>
                <a:cubicBezTo>
                  <a:pt x="204" y="36"/>
                  <a:pt x="204" y="36"/>
                  <a:pt x="204" y="36"/>
                </a:cubicBezTo>
                <a:cubicBezTo>
                  <a:pt x="209" y="35"/>
                  <a:pt x="209" y="35"/>
                  <a:pt x="209" y="35"/>
                </a:cubicBezTo>
                <a:cubicBezTo>
                  <a:pt x="209" y="41"/>
                  <a:pt x="209" y="41"/>
                  <a:pt x="209" y="41"/>
                </a:cubicBezTo>
                <a:cubicBezTo>
                  <a:pt x="211" y="41"/>
                  <a:pt x="211" y="40"/>
                  <a:pt x="212" y="39"/>
                </a:cubicBezTo>
                <a:cubicBezTo>
                  <a:pt x="215" y="45"/>
                  <a:pt x="220" y="42"/>
                  <a:pt x="224" y="47"/>
                </a:cubicBezTo>
                <a:cubicBezTo>
                  <a:pt x="225" y="44"/>
                  <a:pt x="225" y="44"/>
                  <a:pt x="225" y="44"/>
                </a:cubicBezTo>
                <a:cubicBezTo>
                  <a:pt x="225" y="45"/>
                  <a:pt x="226" y="45"/>
                  <a:pt x="226" y="46"/>
                </a:cubicBezTo>
                <a:cubicBezTo>
                  <a:pt x="227" y="41"/>
                  <a:pt x="230" y="43"/>
                  <a:pt x="231" y="39"/>
                </a:cubicBezTo>
                <a:cubicBezTo>
                  <a:pt x="229" y="37"/>
                  <a:pt x="226" y="35"/>
                  <a:pt x="226" y="38"/>
                </a:cubicBezTo>
                <a:cubicBezTo>
                  <a:pt x="222" y="32"/>
                  <a:pt x="231" y="35"/>
                  <a:pt x="233" y="35"/>
                </a:cubicBezTo>
                <a:cubicBezTo>
                  <a:pt x="230" y="37"/>
                  <a:pt x="234" y="38"/>
                  <a:pt x="235" y="39"/>
                </a:cubicBezTo>
                <a:cubicBezTo>
                  <a:pt x="236" y="39"/>
                  <a:pt x="235" y="38"/>
                  <a:pt x="235" y="37"/>
                </a:cubicBezTo>
                <a:cubicBezTo>
                  <a:pt x="240" y="34"/>
                  <a:pt x="241" y="48"/>
                  <a:pt x="244" y="39"/>
                </a:cubicBezTo>
                <a:cubicBezTo>
                  <a:pt x="245" y="44"/>
                  <a:pt x="245" y="44"/>
                  <a:pt x="245" y="44"/>
                </a:cubicBezTo>
                <a:cubicBezTo>
                  <a:pt x="249" y="40"/>
                  <a:pt x="249" y="40"/>
                  <a:pt x="249" y="40"/>
                </a:cubicBezTo>
                <a:cubicBezTo>
                  <a:pt x="249" y="50"/>
                  <a:pt x="254" y="41"/>
                  <a:pt x="254" y="51"/>
                </a:cubicBezTo>
                <a:cubicBezTo>
                  <a:pt x="258" y="51"/>
                  <a:pt x="254" y="45"/>
                  <a:pt x="255" y="46"/>
                </a:cubicBezTo>
                <a:cubicBezTo>
                  <a:pt x="259" y="44"/>
                  <a:pt x="266" y="54"/>
                  <a:pt x="267" y="49"/>
                </a:cubicBezTo>
                <a:cubicBezTo>
                  <a:pt x="270" y="53"/>
                  <a:pt x="274" y="51"/>
                  <a:pt x="277" y="53"/>
                </a:cubicBezTo>
                <a:cubicBezTo>
                  <a:pt x="277" y="48"/>
                  <a:pt x="277" y="48"/>
                  <a:pt x="277" y="48"/>
                </a:cubicBezTo>
                <a:cubicBezTo>
                  <a:pt x="279" y="50"/>
                  <a:pt x="280" y="52"/>
                  <a:pt x="282" y="51"/>
                </a:cubicBezTo>
                <a:cubicBezTo>
                  <a:pt x="282" y="51"/>
                  <a:pt x="282" y="50"/>
                  <a:pt x="281" y="49"/>
                </a:cubicBezTo>
                <a:cubicBezTo>
                  <a:pt x="287" y="52"/>
                  <a:pt x="291" y="53"/>
                  <a:pt x="296" y="53"/>
                </a:cubicBezTo>
                <a:cubicBezTo>
                  <a:pt x="296" y="50"/>
                  <a:pt x="296" y="49"/>
                  <a:pt x="293" y="47"/>
                </a:cubicBezTo>
                <a:cubicBezTo>
                  <a:pt x="298" y="43"/>
                  <a:pt x="305" y="54"/>
                  <a:pt x="311" y="53"/>
                </a:cubicBezTo>
                <a:cubicBezTo>
                  <a:pt x="311" y="50"/>
                  <a:pt x="311" y="50"/>
                  <a:pt x="311" y="50"/>
                </a:cubicBezTo>
                <a:cubicBezTo>
                  <a:pt x="314" y="54"/>
                  <a:pt x="314" y="54"/>
                  <a:pt x="314" y="54"/>
                </a:cubicBezTo>
                <a:cubicBezTo>
                  <a:pt x="314" y="53"/>
                  <a:pt x="314" y="51"/>
                  <a:pt x="315" y="50"/>
                </a:cubicBezTo>
                <a:cubicBezTo>
                  <a:pt x="321" y="49"/>
                  <a:pt x="329" y="50"/>
                  <a:pt x="331" y="59"/>
                </a:cubicBezTo>
                <a:cubicBezTo>
                  <a:pt x="330" y="57"/>
                  <a:pt x="335" y="54"/>
                  <a:pt x="331" y="50"/>
                </a:cubicBezTo>
                <a:cubicBezTo>
                  <a:pt x="337" y="57"/>
                  <a:pt x="345" y="56"/>
                  <a:pt x="352" y="59"/>
                </a:cubicBezTo>
                <a:cubicBezTo>
                  <a:pt x="352" y="59"/>
                  <a:pt x="352" y="59"/>
                  <a:pt x="352" y="59"/>
                </a:cubicBezTo>
                <a:cubicBezTo>
                  <a:pt x="355" y="62"/>
                  <a:pt x="355" y="62"/>
                  <a:pt x="355" y="62"/>
                </a:cubicBezTo>
                <a:cubicBezTo>
                  <a:pt x="355" y="61"/>
                  <a:pt x="355" y="61"/>
                  <a:pt x="355" y="61"/>
                </a:cubicBezTo>
                <a:cubicBezTo>
                  <a:pt x="353" y="59"/>
                  <a:pt x="353" y="59"/>
                  <a:pt x="353" y="59"/>
                </a:cubicBezTo>
                <a:cubicBezTo>
                  <a:pt x="356" y="60"/>
                  <a:pt x="359" y="62"/>
                  <a:pt x="360" y="65"/>
                </a:cubicBezTo>
                <a:cubicBezTo>
                  <a:pt x="361" y="63"/>
                  <a:pt x="362" y="60"/>
                  <a:pt x="364" y="58"/>
                </a:cubicBezTo>
                <a:cubicBezTo>
                  <a:pt x="364" y="64"/>
                  <a:pt x="373" y="54"/>
                  <a:pt x="376" y="61"/>
                </a:cubicBezTo>
                <a:cubicBezTo>
                  <a:pt x="377" y="60"/>
                  <a:pt x="375" y="60"/>
                  <a:pt x="376" y="58"/>
                </a:cubicBezTo>
                <a:cubicBezTo>
                  <a:pt x="385" y="60"/>
                  <a:pt x="397" y="69"/>
                  <a:pt x="408" y="67"/>
                </a:cubicBezTo>
                <a:cubicBezTo>
                  <a:pt x="407" y="77"/>
                  <a:pt x="416" y="76"/>
                  <a:pt x="420" y="83"/>
                </a:cubicBezTo>
                <a:cubicBezTo>
                  <a:pt x="423" y="77"/>
                  <a:pt x="418" y="79"/>
                  <a:pt x="417" y="74"/>
                </a:cubicBezTo>
                <a:cubicBezTo>
                  <a:pt x="420" y="76"/>
                  <a:pt x="420" y="66"/>
                  <a:pt x="424" y="72"/>
                </a:cubicBezTo>
                <a:cubicBezTo>
                  <a:pt x="424" y="71"/>
                  <a:pt x="425" y="71"/>
                  <a:pt x="423" y="70"/>
                </a:cubicBezTo>
                <a:cubicBezTo>
                  <a:pt x="427" y="71"/>
                  <a:pt x="421" y="78"/>
                  <a:pt x="426" y="77"/>
                </a:cubicBezTo>
                <a:cubicBezTo>
                  <a:pt x="428" y="73"/>
                  <a:pt x="428" y="73"/>
                  <a:pt x="428" y="73"/>
                </a:cubicBezTo>
                <a:cubicBezTo>
                  <a:pt x="429" y="79"/>
                  <a:pt x="429" y="79"/>
                  <a:pt x="429" y="79"/>
                </a:cubicBezTo>
                <a:cubicBezTo>
                  <a:pt x="440" y="79"/>
                  <a:pt x="447" y="84"/>
                  <a:pt x="457" y="82"/>
                </a:cubicBezTo>
                <a:cubicBezTo>
                  <a:pt x="457" y="83"/>
                  <a:pt x="457" y="85"/>
                  <a:pt x="455" y="86"/>
                </a:cubicBezTo>
                <a:cubicBezTo>
                  <a:pt x="459" y="87"/>
                  <a:pt x="461" y="96"/>
                  <a:pt x="467" y="93"/>
                </a:cubicBezTo>
                <a:cubicBezTo>
                  <a:pt x="467" y="91"/>
                  <a:pt x="467" y="91"/>
                  <a:pt x="467" y="91"/>
                </a:cubicBezTo>
                <a:cubicBezTo>
                  <a:pt x="475" y="89"/>
                  <a:pt x="472" y="98"/>
                  <a:pt x="479" y="103"/>
                </a:cubicBezTo>
                <a:cubicBezTo>
                  <a:pt x="478" y="102"/>
                  <a:pt x="474" y="98"/>
                  <a:pt x="472" y="102"/>
                </a:cubicBezTo>
                <a:cubicBezTo>
                  <a:pt x="472" y="106"/>
                  <a:pt x="476" y="107"/>
                  <a:pt x="478" y="105"/>
                </a:cubicBezTo>
                <a:cubicBezTo>
                  <a:pt x="476" y="110"/>
                  <a:pt x="476" y="110"/>
                  <a:pt x="476" y="110"/>
                </a:cubicBezTo>
                <a:cubicBezTo>
                  <a:pt x="476" y="106"/>
                  <a:pt x="473" y="106"/>
                  <a:pt x="471" y="103"/>
                </a:cubicBezTo>
                <a:cubicBezTo>
                  <a:pt x="471" y="104"/>
                  <a:pt x="471" y="105"/>
                  <a:pt x="471" y="106"/>
                </a:cubicBezTo>
                <a:cubicBezTo>
                  <a:pt x="470" y="104"/>
                  <a:pt x="467" y="103"/>
                  <a:pt x="464" y="100"/>
                </a:cubicBezTo>
                <a:cubicBezTo>
                  <a:pt x="469" y="101"/>
                  <a:pt x="469" y="101"/>
                  <a:pt x="469" y="101"/>
                </a:cubicBezTo>
                <a:cubicBezTo>
                  <a:pt x="469" y="95"/>
                  <a:pt x="462" y="99"/>
                  <a:pt x="461" y="97"/>
                </a:cubicBezTo>
                <a:cubicBezTo>
                  <a:pt x="459" y="102"/>
                  <a:pt x="462" y="102"/>
                  <a:pt x="458" y="105"/>
                </a:cubicBezTo>
                <a:cubicBezTo>
                  <a:pt x="451" y="105"/>
                  <a:pt x="456" y="99"/>
                  <a:pt x="451" y="92"/>
                </a:cubicBezTo>
                <a:cubicBezTo>
                  <a:pt x="452" y="90"/>
                  <a:pt x="452" y="90"/>
                  <a:pt x="452" y="90"/>
                </a:cubicBezTo>
                <a:cubicBezTo>
                  <a:pt x="450" y="89"/>
                  <a:pt x="450" y="83"/>
                  <a:pt x="446" y="86"/>
                </a:cubicBezTo>
                <a:cubicBezTo>
                  <a:pt x="445" y="90"/>
                  <a:pt x="448" y="90"/>
                  <a:pt x="448" y="92"/>
                </a:cubicBezTo>
                <a:cubicBezTo>
                  <a:pt x="447" y="94"/>
                  <a:pt x="446" y="85"/>
                  <a:pt x="443" y="88"/>
                </a:cubicBezTo>
                <a:cubicBezTo>
                  <a:pt x="444" y="94"/>
                  <a:pt x="448" y="97"/>
                  <a:pt x="452" y="98"/>
                </a:cubicBezTo>
                <a:cubicBezTo>
                  <a:pt x="451" y="99"/>
                  <a:pt x="450" y="101"/>
                  <a:pt x="450" y="103"/>
                </a:cubicBezTo>
                <a:cubicBezTo>
                  <a:pt x="441" y="96"/>
                  <a:pt x="431" y="87"/>
                  <a:pt x="420" y="88"/>
                </a:cubicBezTo>
                <a:cubicBezTo>
                  <a:pt x="424" y="96"/>
                  <a:pt x="418" y="87"/>
                  <a:pt x="417" y="95"/>
                </a:cubicBezTo>
                <a:cubicBezTo>
                  <a:pt x="418" y="90"/>
                  <a:pt x="414" y="94"/>
                  <a:pt x="411" y="91"/>
                </a:cubicBezTo>
                <a:cubicBezTo>
                  <a:pt x="409" y="96"/>
                  <a:pt x="416" y="96"/>
                  <a:pt x="413" y="100"/>
                </a:cubicBezTo>
                <a:cubicBezTo>
                  <a:pt x="408" y="97"/>
                  <a:pt x="402" y="86"/>
                  <a:pt x="395" y="86"/>
                </a:cubicBezTo>
                <a:cubicBezTo>
                  <a:pt x="395" y="89"/>
                  <a:pt x="397" y="89"/>
                  <a:pt x="397" y="90"/>
                </a:cubicBezTo>
                <a:cubicBezTo>
                  <a:pt x="392" y="88"/>
                  <a:pt x="388" y="74"/>
                  <a:pt x="383" y="82"/>
                </a:cubicBezTo>
                <a:cubicBezTo>
                  <a:pt x="385" y="86"/>
                  <a:pt x="387" y="89"/>
                  <a:pt x="389" y="93"/>
                </a:cubicBezTo>
                <a:cubicBezTo>
                  <a:pt x="389" y="93"/>
                  <a:pt x="388" y="93"/>
                  <a:pt x="386" y="94"/>
                </a:cubicBezTo>
                <a:cubicBezTo>
                  <a:pt x="387" y="99"/>
                  <a:pt x="387" y="99"/>
                  <a:pt x="387" y="99"/>
                </a:cubicBezTo>
                <a:cubicBezTo>
                  <a:pt x="381" y="99"/>
                  <a:pt x="384" y="89"/>
                  <a:pt x="382" y="84"/>
                </a:cubicBezTo>
                <a:cubicBezTo>
                  <a:pt x="378" y="89"/>
                  <a:pt x="378" y="89"/>
                  <a:pt x="378" y="89"/>
                </a:cubicBezTo>
                <a:cubicBezTo>
                  <a:pt x="371" y="91"/>
                  <a:pt x="365" y="87"/>
                  <a:pt x="362" y="79"/>
                </a:cubicBezTo>
                <a:cubicBezTo>
                  <a:pt x="361" y="79"/>
                  <a:pt x="356" y="78"/>
                  <a:pt x="358" y="83"/>
                </a:cubicBezTo>
                <a:cubicBezTo>
                  <a:pt x="360" y="91"/>
                  <a:pt x="361" y="96"/>
                  <a:pt x="367" y="97"/>
                </a:cubicBezTo>
                <a:cubicBezTo>
                  <a:pt x="369" y="92"/>
                  <a:pt x="363" y="91"/>
                  <a:pt x="365" y="91"/>
                </a:cubicBezTo>
                <a:cubicBezTo>
                  <a:pt x="367" y="92"/>
                  <a:pt x="373" y="89"/>
                  <a:pt x="374" y="94"/>
                </a:cubicBezTo>
                <a:cubicBezTo>
                  <a:pt x="367" y="92"/>
                  <a:pt x="367" y="92"/>
                  <a:pt x="367" y="92"/>
                </a:cubicBezTo>
                <a:cubicBezTo>
                  <a:pt x="366" y="99"/>
                  <a:pt x="370" y="93"/>
                  <a:pt x="371" y="97"/>
                </a:cubicBezTo>
                <a:cubicBezTo>
                  <a:pt x="368" y="102"/>
                  <a:pt x="365" y="95"/>
                  <a:pt x="362" y="98"/>
                </a:cubicBezTo>
                <a:cubicBezTo>
                  <a:pt x="362" y="98"/>
                  <a:pt x="362" y="98"/>
                  <a:pt x="362" y="98"/>
                </a:cubicBezTo>
                <a:cubicBezTo>
                  <a:pt x="357" y="96"/>
                  <a:pt x="358" y="98"/>
                  <a:pt x="353" y="94"/>
                </a:cubicBezTo>
                <a:cubicBezTo>
                  <a:pt x="353" y="87"/>
                  <a:pt x="355" y="90"/>
                  <a:pt x="358" y="88"/>
                </a:cubicBezTo>
                <a:cubicBezTo>
                  <a:pt x="349" y="87"/>
                  <a:pt x="338" y="73"/>
                  <a:pt x="328" y="83"/>
                </a:cubicBezTo>
                <a:cubicBezTo>
                  <a:pt x="333" y="90"/>
                  <a:pt x="333" y="90"/>
                  <a:pt x="333" y="90"/>
                </a:cubicBezTo>
                <a:cubicBezTo>
                  <a:pt x="330" y="91"/>
                  <a:pt x="324" y="84"/>
                  <a:pt x="324" y="92"/>
                </a:cubicBezTo>
                <a:cubicBezTo>
                  <a:pt x="328" y="90"/>
                  <a:pt x="326" y="95"/>
                  <a:pt x="328" y="97"/>
                </a:cubicBezTo>
                <a:cubicBezTo>
                  <a:pt x="328" y="96"/>
                  <a:pt x="328" y="96"/>
                  <a:pt x="328" y="96"/>
                </a:cubicBezTo>
                <a:cubicBezTo>
                  <a:pt x="328" y="96"/>
                  <a:pt x="330" y="98"/>
                  <a:pt x="329" y="99"/>
                </a:cubicBezTo>
                <a:cubicBezTo>
                  <a:pt x="326" y="94"/>
                  <a:pt x="322" y="92"/>
                  <a:pt x="319" y="89"/>
                </a:cubicBezTo>
                <a:cubicBezTo>
                  <a:pt x="320" y="91"/>
                  <a:pt x="317" y="93"/>
                  <a:pt x="316" y="94"/>
                </a:cubicBezTo>
                <a:cubicBezTo>
                  <a:pt x="313" y="93"/>
                  <a:pt x="317" y="91"/>
                  <a:pt x="317" y="88"/>
                </a:cubicBezTo>
                <a:cubicBezTo>
                  <a:pt x="315" y="88"/>
                  <a:pt x="313" y="83"/>
                  <a:pt x="311" y="87"/>
                </a:cubicBezTo>
                <a:cubicBezTo>
                  <a:pt x="309" y="91"/>
                  <a:pt x="314" y="91"/>
                  <a:pt x="314" y="95"/>
                </a:cubicBezTo>
                <a:cubicBezTo>
                  <a:pt x="306" y="88"/>
                  <a:pt x="306" y="88"/>
                  <a:pt x="306" y="88"/>
                </a:cubicBezTo>
                <a:cubicBezTo>
                  <a:pt x="306" y="89"/>
                  <a:pt x="306" y="89"/>
                  <a:pt x="306" y="89"/>
                </a:cubicBezTo>
                <a:cubicBezTo>
                  <a:pt x="305" y="87"/>
                  <a:pt x="304" y="86"/>
                  <a:pt x="303" y="87"/>
                </a:cubicBezTo>
                <a:cubicBezTo>
                  <a:pt x="302" y="90"/>
                  <a:pt x="304" y="91"/>
                  <a:pt x="305" y="90"/>
                </a:cubicBezTo>
                <a:cubicBezTo>
                  <a:pt x="300" y="94"/>
                  <a:pt x="297" y="80"/>
                  <a:pt x="293" y="89"/>
                </a:cubicBezTo>
                <a:cubicBezTo>
                  <a:pt x="290" y="86"/>
                  <a:pt x="290" y="86"/>
                  <a:pt x="290" y="86"/>
                </a:cubicBezTo>
                <a:cubicBezTo>
                  <a:pt x="290" y="87"/>
                  <a:pt x="289" y="88"/>
                  <a:pt x="290" y="88"/>
                </a:cubicBezTo>
                <a:cubicBezTo>
                  <a:pt x="287" y="85"/>
                  <a:pt x="287" y="85"/>
                  <a:pt x="287" y="85"/>
                </a:cubicBezTo>
                <a:cubicBezTo>
                  <a:pt x="282" y="82"/>
                  <a:pt x="285" y="92"/>
                  <a:pt x="284" y="93"/>
                </a:cubicBezTo>
                <a:cubicBezTo>
                  <a:pt x="284" y="93"/>
                  <a:pt x="284" y="93"/>
                  <a:pt x="284" y="93"/>
                </a:cubicBezTo>
                <a:cubicBezTo>
                  <a:pt x="282" y="94"/>
                  <a:pt x="281" y="97"/>
                  <a:pt x="282" y="97"/>
                </a:cubicBezTo>
                <a:cubicBezTo>
                  <a:pt x="277" y="93"/>
                  <a:pt x="277" y="93"/>
                  <a:pt x="277" y="93"/>
                </a:cubicBezTo>
                <a:cubicBezTo>
                  <a:pt x="277" y="93"/>
                  <a:pt x="277" y="93"/>
                  <a:pt x="277" y="93"/>
                </a:cubicBezTo>
                <a:cubicBezTo>
                  <a:pt x="275" y="88"/>
                  <a:pt x="268" y="86"/>
                  <a:pt x="268" y="76"/>
                </a:cubicBezTo>
                <a:cubicBezTo>
                  <a:pt x="267" y="77"/>
                  <a:pt x="265" y="79"/>
                  <a:pt x="266" y="80"/>
                </a:cubicBezTo>
                <a:cubicBezTo>
                  <a:pt x="262" y="79"/>
                  <a:pt x="267" y="88"/>
                  <a:pt x="260" y="86"/>
                </a:cubicBezTo>
                <a:cubicBezTo>
                  <a:pt x="260" y="88"/>
                  <a:pt x="261" y="88"/>
                  <a:pt x="262" y="88"/>
                </a:cubicBezTo>
                <a:cubicBezTo>
                  <a:pt x="260" y="88"/>
                  <a:pt x="260" y="88"/>
                  <a:pt x="259" y="87"/>
                </a:cubicBezTo>
                <a:cubicBezTo>
                  <a:pt x="259" y="88"/>
                  <a:pt x="259" y="89"/>
                  <a:pt x="259" y="90"/>
                </a:cubicBezTo>
                <a:cubicBezTo>
                  <a:pt x="259" y="87"/>
                  <a:pt x="256" y="87"/>
                  <a:pt x="255" y="88"/>
                </a:cubicBezTo>
                <a:cubicBezTo>
                  <a:pt x="257" y="94"/>
                  <a:pt x="257" y="94"/>
                  <a:pt x="257" y="94"/>
                </a:cubicBezTo>
                <a:cubicBezTo>
                  <a:pt x="255" y="91"/>
                  <a:pt x="254" y="91"/>
                  <a:pt x="252" y="91"/>
                </a:cubicBezTo>
                <a:cubicBezTo>
                  <a:pt x="253" y="95"/>
                  <a:pt x="253" y="95"/>
                  <a:pt x="253" y="95"/>
                </a:cubicBezTo>
                <a:cubicBezTo>
                  <a:pt x="249" y="94"/>
                  <a:pt x="253" y="87"/>
                  <a:pt x="248" y="90"/>
                </a:cubicBezTo>
                <a:cubicBezTo>
                  <a:pt x="253" y="87"/>
                  <a:pt x="253" y="87"/>
                  <a:pt x="253" y="87"/>
                </a:cubicBezTo>
                <a:cubicBezTo>
                  <a:pt x="247" y="85"/>
                  <a:pt x="250" y="77"/>
                  <a:pt x="247" y="74"/>
                </a:cubicBezTo>
                <a:cubicBezTo>
                  <a:pt x="242" y="67"/>
                  <a:pt x="234" y="78"/>
                  <a:pt x="230" y="66"/>
                </a:cubicBezTo>
                <a:cubicBezTo>
                  <a:pt x="229" y="70"/>
                  <a:pt x="230" y="71"/>
                  <a:pt x="228" y="75"/>
                </a:cubicBezTo>
                <a:cubicBezTo>
                  <a:pt x="232" y="77"/>
                  <a:pt x="234" y="78"/>
                  <a:pt x="235" y="84"/>
                </a:cubicBezTo>
                <a:cubicBezTo>
                  <a:pt x="242" y="90"/>
                  <a:pt x="237" y="69"/>
                  <a:pt x="245" y="78"/>
                </a:cubicBezTo>
                <a:cubicBezTo>
                  <a:pt x="244" y="84"/>
                  <a:pt x="242" y="84"/>
                  <a:pt x="240" y="81"/>
                </a:cubicBezTo>
                <a:cubicBezTo>
                  <a:pt x="240" y="85"/>
                  <a:pt x="242" y="88"/>
                  <a:pt x="244" y="91"/>
                </a:cubicBezTo>
                <a:cubicBezTo>
                  <a:pt x="239" y="88"/>
                  <a:pt x="233" y="93"/>
                  <a:pt x="230" y="93"/>
                </a:cubicBezTo>
                <a:cubicBezTo>
                  <a:pt x="229" y="90"/>
                  <a:pt x="225" y="87"/>
                  <a:pt x="224" y="88"/>
                </a:cubicBezTo>
                <a:cubicBezTo>
                  <a:pt x="224" y="85"/>
                  <a:pt x="217" y="82"/>
                  <a:pt x="220" y="76"/>
                </a:cubicBezTo>
                <a:cubicBezTo>
                  <a:pt x="215" y="74"/>
                  <a:pt x="216" y="85"/>
                  <a:pt x="212" y="77"/>
                </a:cubicBezTo>
                <a:cubicBezTo>
                  <a:pt x="214" y="83"/>
                  <a:pt x="209" y="81"/>
                  <a:pt x="211" y="86"/>
                </a:cubicBezTo>
                <a:cubicBezTo>
                  <a:pt x="212" y="81"/>
                  <a:pt x="217" y="90"/>
                  <a:pt x="220" y="93"/>
                </a:cubicBezTo>
                <a:cubicBezTo>
                  <a:pt x="213" y="96"/>
                  <a:pt x="213" y="96"/>
                  <a:pt x="213" y="96"/>
                </a:cubicBezTo>
                <a:cubicBezTo>
                  <a:pt x="214" y="95"/>
                  <a:pt x="212" y="91"/>
                  <a:pt x="211" y="90"/>
                </a:cubicBezTo>
                <a:cubicBezTo>
                  <a:pt x="210" y="95"/>
                  <a:pt x="210" y="95"/>
                  <a:pt x="210" y="95"/>
                </a:cubicBezTo>
                <a:cubicBezTo>
                  <a:pt x="209" y="83"/>
                  <a:pt x="198" y="104"/>
                  <a:pt x="195" y="90"/>
                </a:cubicBezTo>
                <a:cubicBezTo>
                  <a:pt x="197" y="91"/>
                  <a:pt x="199" y="87"/>
                  <a:pt x="200" y="93"/>
                </a:cubicBezTo>
                <a:cubicBezTo>
                  <a:pt x="204" y="89"/>
                  <a:pt x="199" y="84"/>
                  <a:pt x="201" y="80"/>
                </a:cubicBezTo>
                <a:cubicBezTo>
                  <a:pt x="194" y="75"/>
                  <a:pt x="185" y="83"/>
                  <a:pt x="178" y="74"/>
                </a:cubicBezTo>
                <a:cubicBezTo>
                  <a:pt x="179" y="78"/>
                  <a:pt x="183" y="78"/>
                  <a:pt x="183" y="82"/>
                </a:cubicBezTo>
                <a:cubicBezTo>
                  <a:pt x="178" y="85"/>
                  <a:pt x="172" y="74"/>
                  <a:pt x="166" y="70"/>
                </a:cubicBezTo>
                <a:cubicBezTo>
                  <a:pt x="167" y="76"/>
                  <a:pt x="167" y="76"/>
                  <a:pt x="167" y="76"/>
                </a:cubicBezTo>
                <a:cubicBezTo>
                  <a:pt x="162" y="71"/>
                  <a:pt x="165" y="79"/>
                  <a:pt x="160" y="77"/>
                </a:cubicBezTo>
                <a:cubicBezTo>
                  <a:pt x="160" y="76"/>
                  <a:pt x="161" y="74"/>
                  <a:pt x="159" y="74"/>
                </a:cubicBezTo>
                <a:cubicBezTo>
                  <a:pt x="155" y="75"/>
                  <a:pt x="159" y="79"/>
                  <a:pt x="156" y="81"/>
                </a:cubicBezTo>
                <a:cubicBezTo>
                  <a:pt x="150" y="71"/>
                  <a:pt x="154" y="87"/>
                  <a:pt x="147" y="82"/>
                </a:cubicBezTo>
                <a:cubicBezTo>
                  <a:pt x="148" y="85"/>
                  <a:pt x="148" y="85"/>
                  <a:pt x="148" y="85"/>
                </a:cubicBezTo>
                <a:cubicBezTo>
                  <a:pt x="142" y="81"/>
                  <a:pt x="136" y="90"/>
                  <a:pt x="130" y="92"/>
                </a:cubicBezTo>
                <a:cubicBezTo>
                  <a:pt x="131" y="90"/>
                  <a:pt x="135" y="91"/>
                  <a:pt x="134" y="85"/>
                </a:cubicBezTo>
                <a:cubicBezTo>
                  <a:pt x="127" y="84"/>
                  <a:pt x="127" y="84"/>
                  <a:pt x="127" y="84"/>
                </a:cubicBezTo>
                <a:cubicBezTo>
                  <a:pt x="126" y="86"/>
                  <a:pt x="123" y="86"/>
                  <a:pt x="126" y="89"/>
                </a:cubicBezTo>
                <a:cubicBezTo>
                  <a:pt x="127" y="90"/>
                  <a:pt x="127" y="89"/>
                  <a:pt x="128" y="88"/>
                </a:cubicBezTo>
                <a:cubicBezTo>
                  <a:pt x="127" y="91"/>
                  <a:pt x="127" y="91"/>
                  <a:pt x="127" y="91"/>
                </a:cubicBezTo>
                <a:cubicBezTo>
                  <a:pt x="120" y="89"/>
                  <a:pt x="127" y="83"/>
                  <a:pt x="127" y="77"/>
                </a:cubicBezTo>
                <a:cubicBezTo>
                  <a:pt x="123" y="79"/>
                  <a:pt x="122" y="74"/>
                  <a:pt x="119" y="74"/>
                </a:cubicBezTo>
                <a:cubicBezTo>
                  <a:pt x="118" y="80"/>
                  <a:pt x="124" y="80"/>
                  <a:pt x="122" y="86"/>
                </a:cubicBezTo>
                <a:cubicBezTo>
                  <a:pt x="120" y="89"/>
                  <a:pt x="113" y="85"/>
                  <a:pt x="110" y="80"/>
                </a:cubicBezTo>
                <a:cubicBezTo>
                  <a:pt x="107" y="93"/>
                  <a:pt x="96" y="84"/>
                  <a:pt x="97" y="94"/>
                </a:cubicBezTo>
                <a:cubicBezTo>
                  <a:pt x="97" y="93"/>
                  <a:pt x="96" y="90"/>
                  <a:pt x="94" y="91"/>
                </a:cubicBezTo>
                <a:cubicBezTo>
                  <a:pt x="95" y="94"/>
                  <a:pt x="95" y="94"/>
                  <a:pt x="95" y="94"/>
                </a:cubicBezTo>
                <a:cubicBezTo>
                  <a:pt x="91" y="99"/>
                  <a:pt x="90" y="85"/>
                  <a:pt x="87" y="88"/>
                </a:cubicBezTo>
                <a:cubicBezTo>
                  <a:pt x="87" y="90"/>
                  <a:pt x="88" y="90"/>
                  <a:pt x="89" y="93"/>
                </a:cubicBezTo>
                <a:cubicBezTo>
                  <a:pt x="83" y="96"/>
                  <a:pt x="77" y="82"/>
                  <a:pt x="71" y="89"/>
                </a:cubicBezTo>
                <a:cubicBezTo>
                  <a:pt x="72" y="90"/>
                  <a:pt x="72" y="91"/>
                  <a:pt x="73" y="90"/>
                </a:cubicBezTo>
                <a:cubicBezTo>
                  <a:pt x="73" y="91"/>
                  <a:pt x="72" y="91"/>
                  <a:pt x="69" y="89"/>
                </a:cubicBezTo>
                <a:cubicBezTo>
                  <a:pt x="71" y="85"/>
                  <a:pt x="71" y="85"/>
                  <a:pt x="71" y="85"/>
                </a:cubicBezTo>
                <a:cubicBezTo>
                  <a:pt x="66" y="74"/>
                  <a:pt x="63" y="92"/>
                  <a:pt x="57" y="89"/>
                </a:cubicBezTo>
                <a:cubicBezTo>
                  <a:pt x="58" y="91"/>
                  <a:pt x="62" y="91"/>
                  <a:pt x="60" y="94"/>
                </a:cubicBezTo>
                <a:cubicBezTo>
                  <a:pt x="57" y="95"/>
                  <a:pt x="55" y="83"/>
                  <a:pt x="52" y="89"/>
                </a:cubicBezTo>
                <a:cubicBezTo>
                  <a:pt x="54" y="90"/>
                  <a:pt x="55" y="96"/>
                  <a:pt x="57" y="97"/>
                </a:cubicBezTo>
                <a:cubicBezTo>
                  <a:pt x="54" y="98"/>
                  <a:pt x="53" y="102"/>
                  <a:pt x="51" y="98"/>
                </a:cubicBezTo>
                <a:cubicBezTo>
                  <a:pt x="50" y="98"/>
                  <a:pt x="50" y="100"/>
                  <a:pt x="51" y="101"/>
                </a:cubicBezTo>
                <a:cubicBezTo>
                  <a:pt x="48" y="98"/>
                  <a:pt x="46" y="101"/>
                  <a:pt x="45" y="103"/>
                </a:cubicBezTo>
                <a:cubicBezTo>
                  <a:pt x="45" y="105"/>
                  <a:pt x="45" y="105"/>
                  <a:pt x="45" y="105"/>
                </a:cubicBezTo>
                <a:cubicBezTo>
                  <a:pt x="40" y="94"/>
                  <a:pt x="40" y="105"/>
                  <a:pt x="36" y="106"/>
                </a:cubicBezTo>
                <a:cubicBezTo>
                  <a:pt x="37" y="109"/>
                  <a:pt x="37" y="109"/>
                  <a:pt x="37" y="109"/>
                </a:cubicBezTo>
                <a:cubicBezTo>
                  <a:pt x="35" y="108"/>
                  <a:pt x="32" y="105"/>
                  <a:pt x="30" y="110"/>
                </a:cubicBezTo>
                <a:cubicBezTo>
                  <a:pt x="33" y="114"/>
                  <a:pt x="33" y="114"/>
                  <a:pt x="33" y="114"/>
                </a:cubicBezTo>
                <a:cubicBezTo>
                  <a:pt x="29" y="111"/>
                  <a:pt x="27" y="119"/>
                  <a:pt x="24" y="114"/>
                </a:cubicBezTo>
                <a:cubicBezTo>
                  <a:pt x="23" y="115"/>
                  <a:pt x="28" y="120"/>
                  <a:pt x="25" y="121"/>
                </a:cubicBezTo>
                <a:cubicBezTo>
                  <a:pt x="23" y="119"/>
                  <a:pt x="20" y="118"/>
                  <a:pt x="20" y="122"/>
                </a:cubicBezTo>
                <a:cubicBezTo>
                  <a:pt x="21" y="123"/>
                  <a:pt x="22" y="125"/>
                  <a:pt x="22" y="123"/>
                </a:cubicBezTo>
                <a:cubicBezTo>
                  <a:pt x="23" y="123"/>
                  <a:pt x="22" y="122"/>
                  <a:pt x="22" y="121"/>
                </a:cubicBezTo>
                <a:cubicBezTo>
                  <a:pt x="24" y="124"/>
                  <a:pt x="24" y="124"/>
                  <a:pt x="24" y="124"/>
                </a:cubicBezTo>
                <a:cubicBezTo>
                  <a:pt x="23" y="127"/>
                  <a:pt x="21" y="122"/>
                  <a:pt x="19" y="125"/>
                </a:cubicBezTo>
                <a:cubicBezTo>
                  <a:pt x="20" y="127"/>
                  <a:pt x="22" y="128"/>
                  <a:pt x="23" y="130"/>
                </a:cubicBezTo>
                <a:cubicBezTo>
                  <a:pt x="19" y="128"/>
                  <a:pt x="16" y="127"/>
                  <a:pt x="13" y="126"/>
                </a:cubicBezTo>
                <a:cubicBezTo>
                  <a:pt x="12" y="124"/>
                  <a:pt x="12" y="122"/>
                  <a:pt x="9" y="120"/>
                </a:cubicBezTo>
                <a:cubicBezTo>
                  <a:pt x="9" y="119"/>
                  <a:pt x="10" y="118"/>
                  <a:pt x="11" y="117"/>
                </a:cubicBezTo>
                <a:cubicBezTo>
                  <a:pt x="10" y="112"/>
                  <a:pt x="6" y="113"/>
                  <a:pt x="5" y="113"/>
                </a:cubicBezTo>
                <a:cubicBezTo>
                  <a:pt x="5" y="112"/>
                  <a:pt x="6" y="112"/>
                  <a:pt x="6" y="111"/>
                </a:cubicBezTo>
                <a:cubicBezTo>
                  <a:pt x="6" y="111"/>
                  <a:pt x="6" y="110"/>
                  <a:pt x="5" y="110"/>
                </a:cubicBezTo>
                <a:cubicBezTo>
                  <a:pt x="7" y="109"/>
                  <a:pt x="7" y="109"/>
                  <a:pt x="7" y="109"/>
                </a:cubicBezTo>
                <a:cubicBezTo>
                  <a:pt x="3" y="108"/>
                  <a:pt x="3" y="105"/>
                  <a:pt x="4" y="103"/>
                </a:cubicBezTo>
                <a:cubicBezTo>
                  <a:pt x="4" y="100"/>
                  <a:pt x="4" y="98"/>
                  <a:pt x="0" y="97"/>
                </a:cubicBezTo>
                <a:cubicBezTo>
                  <a:pt x="2" y="97"/>
                  <a:pt x="5" y="99"/>
                  <a:pt x="7" y="101"/>
                </a:cubicBezTo>
                <a:cubicBezTo>
                  <a:pt x="10" y="101"/>
                  <a:pt x="8" y="98"/>
                  <a:pt x="9" y="96"/>
                </a:cubicBezTo>
                <a:cubicBezTo>
                  <a:pt x="7" y="95"/>
                  <a:pt x="5" y="94"/>
                  <a:pt x="3" y="94"/>
                </a:cubicBezTo>
                <a:cubicBezTo>
                  <a:pt x="10" y="92"/>
                  <a:pt x="0" y="89"/>
                  <a:pt x="3" y="84"/>
                </a:cubicBezTo>
                <a:cubicBezTo>
                  <a:pt x="7" y="84"/>
                  <a:pt x="8" y="81"/>
                  <a:pt x="9" y="77"/>
                </a:cubicBezTo>
                <a:cubicBezTo>
                  <a:pt x="10" y="73"/>
                  <a:pt x="11" y="69"/>
                  <a:pt x="13" y="68"/>
                </a:cubicBezTo>
                <a:cubicBezTo>
                  <a:pt x="20" y="67"/>
                  <a:pt x="12" y="74"/>
                  <a:pt x="17" y="76"/>
                </a:cubicBezTo>
                <a:cubicBezTo>
                  <a:pt x="21" y="75"/>
                  <a:pt x="18" y="72"/>
                  <a:pt x="20" y="70"/>
                </a:cubicBezTo>
                <a:cubicBezTo>
                  <a:pt x="23" y="76"/>
                  <a:pt x="23" y="76"/>
                  <a:pt x="23" y="76"/>
                </a:cubicBezTo>
                <a:cubicBezTo>
                  <a:pt x="27" y="76"/>
                  <a:pt x="21" y="70"/>
                  <a:pt x="24" y="72"/>
                </a:cubicBezTo>
                <a:cubicBezTo>
                  <a:pt x="26" y="67"/>
                  <a:pt x="23" y="70"/>
                  <a:pt x="20" y="65"/>
                </a:cubicBezTo>
                <a:cubicBezTo>
                  <a:pt x="22" y="66"/>
                  <a:pt x="26" y="68"/>
                  <a:pt x="27" y="65"/>
                </a:cubicBezTo>
                <a:cubicBezTo>
                  <a:pt x="26" y="63"/>
                  <a:pt x="22" y="64"/>
                  <a:pt x="24" y="62"/>
                </a:cubicBezTo>
                <a:cubicBezTo>
                  <a:pt x="35" y="63"/>
                  <a:pt x="36" y="55"/>
                  <a:pt x="46" y="54"/>
                </a:cubicBezTo>
                <a:cubicBezTo>
                  <a:pt x="44" y="51"/>
                  <a:pt x="44" y="51"/>
                  <a:pt x="44" y="51"/>
                </a:cubicBezTo>
                <a:cubicBezTo>
                  <a:pt x="45" y="52"/>
                  <a:pt x="46" y="53"/>
                  <a:pt x="47" y="52"/>
                </a:cubicBezTo>
                <a:cubicBezTo>
                  <a:pt x="46" y="50"/>
                  <a:pt x="46" y="50"/>
                  <a:pt x="46" y="50"/>
                </a:cubicBezTo>
                <a:cubicBezTo>
                  <a:pt x="48" y="49"/>
                  <a:pt x="58" y="52"/>
                  <a:pt x="63" y="50"/>
                </a:cubicBezTo>
                <a:cubicBezTo>
                  <a:pt x="60" y="47"/>
                  <a:pt x="60" y="47"/>
                  <a:pt x="60" y="47"/>
                </a:cubicBezTo>
                <a:cubicBezTo>
                  <a:pt x="66" y="51"/>
                  <a:pt x="66" y="51"/>
                  <a:pt x="66" y="51"/>
                </a:cubicBezTo>
                <a:cubicBezTo>
                  <a:pt x="64" y="45"/>
                  <a:pt x="64" y="45"/>
                  <a:pt x="64" y="45"/>
                </a:cubicBezTo>
                <a:cubicBezTo>
                  <a:pt x="67" y="50"/>
                  <a:pt x="73" y="46"/>
                  <a:pt x="78" y="47"/>
                </a:cubicBezTo>
                <a:cubicBezTo>
                  <a:pt x="78" y="43"/>
                  <a:pt x="78" y="43"/>
                  <a:pt x="78" y="43"/>
                </a:cubicBezTo>
                <a:cubicBezTo>
                  <a:pt x="81" y="45"/>
                  <a:pt x="81" y="45"/>
                  <a:pt x="81" y="45"/>
                </a:cubicBezTo>
                <a:cubicBezTo>
                  <a:pt x="80" y="42"/>
                  <a:pt x="80" y="42"/>
                  <a:pt x="80" y="42"/>
                </a:cubicBezTo>
                <a:cubicBezTo>
                  <a:pt x="83" y="42"/>
                  <a:pt x="87" y="48"/>
                  <a:pt x="90" y="45"/>
                </a:cubicBezTo>
                <a:cubicBezTo>
                  <a:pt x="88" y="46"/>
                  <a:pt x="87" y="40"/>
                  <a:pt x="87" y="38"/>
                </a:cubicBezTo>
                <a:close/>
                <a:moveTo>
                  <a:pt x="211" y="42"/>
                </a:moveTo>
                <a:cubicBezTo>
                  <a:pt x="212" y="42"/>
                  <a:pt x="212" y="42"/>
                  <a:pt x="212" y="42"/>
                </a:cubicBezTo>
                <a:cubicBezTo>
                  <a:pt x="212" y="42"/>
                  <a:pt x="211" y="42"/>
                  <a:pt x="211" y="42"/>
                </a:cubicBezTo>
                <a:cubicBezTo>
                  <a:pt x="209" y="42"/>
                  <a:pt x="209" y="42"/>
                  <a:pt x="209" y="42"/>
                </a:cubicBezTo>
                <a:cubicBezTo>
                  <a:pt x="209" y="45"/>
                  <a:pt x="210" y="43"/>
                  <a:pt x="211" y="42"/>
                </a:cubicBezTo>
                <a:close/>
                <a:moveTo>
                  <a:pt x="403" y="71"/>
                </a:moveTo>
                <a:cubicBezTo>
                  <a:pt x="400" y="69"/>
                  <a:pt x="400" y="69"/>
                  <a:pt x="400" y="69"/>
                </a:cubicBezTo>
                <a:cubicBezTo>
                  <a:pt x="401" y="69"/>
                  <a:pt x="403" y="71"/>
                  <a:pt x="402" y="69"/>
                </a:cubicBezTo>
                <a:cubicBezTo>
                  <a:pt x="403" y="69"/>
                  <a:pt x="404" y="69"/>
                  <a:pt x="403" y="71"/>
                </a:cubicBezTo>
                <a:close/>
                <a:moveTo>
                  <a:pt x="206" y="78"/>
                </a:moveTo>
                <a:cubicBezTo>
                  <a:pt x="208" y="81"/>
                  <a:pt x="208" y="81"/>
                  <a:pt x="208" y="81"/>
                </a:cubicBezTo>
                <a:cubicBezTo>
                  <a:pt x="209" y="78"/>
                  <a:pt x="209" y="78"/>
                  <a:pt x="209" y="78"/>
                </a:cubicBezTo>
                <a:lnTo>
                  <a:pt x="206" y="78"/>
                </a:lnTo>
                <a:close/>
                <a:moveTo>
                  <a:pt x="179" y="79"/>
                </a:moveTo>
                <a:cubicBezTo>
                  <a:pt x="182" y="81"/>
                  <a:pt x="182" y="81"/>
                  <a:pt x="182" y="81"/>
                </a:cubicBezTo>
                <a:cubicBezTo>
                  <a:pt x="182" y="80"/>
                  <a:pt x="182" y="80"/>
                  <a:pt x="182" y="80"/>
                </a:cubicBezTo>
                <a:cubicBezTo>
                  <a:pt x="179" y="78"/>
                  <a:pt x="179" y="78"/>
                  <a:pt x="179" y="78"/>
                </a:cubicBezTo>
                <a:lnTo>
                  <a:pt x="179" y="79"/>
                </a:lnTo>
                <a:close/>
                <a:moveTo>
                  <a:pt x="140" y="47"/>
                </a:moveTo>
                <a:cubicBezTo>
                  <a:pt x="142" y="53"/>
                  <a:pt x="143" y="47"/>
                  <a:pt x="146" y="49"/>
                </a:cubicBezTo>
                <a:cubicBezTo>
                  <a:pt x="146" y="50"/>
                  <a:pt x="146" y="50"/>
                  <a:pt x="146" y="50"/>
                </a:cubicBezTo>
                <a:cubicBezTo>
                  <a:pt x="146" y="50"/>
                  <a:pt x="146" y="49"/>
                  <a:pt x="146" y="49"/>
                </a:cubicBezTo>
                <a:cubicBezTo>
                  <a:pt x="144" y="47"/>
                  <a:pt x="142" y="41"/>
                  <a:pt x="140" y="47"/>
                </a:cubicBezTo>
                <a:close/>
                <a:moveTo>
                  <a:pt x="204" y="49"/>
                </a:moveTo>
                <a:cubicBezTo>
                  <a:pt x="204" y="46"/>
                  <a:pt x="200" y="45"/>
                  <a:pt x="199" y="42"/>
                </a:cubicBezTo>
                <a:cubicBezTo>
                  <a:pt x="198" y="43"/>
                  <a:pt x="200" y="46"/>
                  <a:pt x="200" y="49"/>
                </a:cubicBezTo>
                <a:cubicBezTo>
                  <a:pt x="200" y="49"/>
                  <a:pt x="199" y="49"/>
                  <a:pt x="198" y="48"/>
                </a:cubicBezTo>
                <a:cubicBezTo>
                  <a:pt x="199" y="56"/>
                  <a:pt x="201" y="45"/>
                  <a:pt x="204" y="49"/>
                </a:cubicBezTo>
                <a:close/>
                <a:moveTo>
                  <a:pt x="270" y="55"/>
                </a:moveTo>
                <a:cubicBezTo>
                  <a:pt x="268" y="52"/>
                  <a:pt x="268" y="52"/>
                  <a:pt x="268" y="52"/>
                </a:cubicBezTo>
                <a:cubicBezTo>
                  <a:pt x="269" y="52"/>
                  <a:pt x="269" y="52"/>
                  <a:pt x="269" y="52"/>
                </a:cubicBezTo>
                <a:lnTo>
                  <a:pt x="270" y="55"/>
                </a:lnTo>
                <a:close/>
                <a:moveTo>
                  <a:pt x="284" y="53"/>
                </a:moveTo>
                <a:cubicBezTo>
                  <a:pt x="287" y="53"/>
                  <a:pt x="290" y="58"/>
                  <a:pt x="289" y="62"/>
                </a:cubicBezTo>
                <a:cubicBezTo>
                  <a:pt x="286" y="61"/>
                  <a:pt x="282" y="61"/>
                  <a:pt x="281" y="56"/>
                </a:cubicBezTo>
                <a:cubicBezTo>
                  <a:pt x="282" y="59"/>
                  <a:pt x="281" y="49"/>
                  <a:pt x="284" y="53"/>
                </a:cubicBezTo>
                <a:close/>
                <a:moveTo>
                  <a:pt x="170" y="56"/>
                </a:moveTo>
                <a:cubicBezTo>
                  <a:pt x="172" y="57"/>
                  <a:pt x="175" y="66"/>
                  <a:pt x="178" y="61"/>
                </a:cubicBezTo>
                <a:cubicBezTo>
                  <a:pt x="175" y="59"/>
                  <a:pt x="175" y="59"/>
                  <a:pt x="175" y="59"/>
                </a:cubicBezTo>
                <a:cubicBezTo>
                  <a:pt x="176" y="59"/>
                  <a:pt x="176" y="59"/>
                  <a:pt x="176" y="59"/>
                </a:cubicBezTo>
                <a:cubicBezTo>
                  <a:pt x="175" y="55"/>
                  <a:pt x="175" y="55"/>
                  <a:pt x="175" y="55"/>
                </a:cubicBezTo>
                <a:cubicBezTo>
                  <a:pt x="176" y="64"/>
                  <a:pt x="171" y="56"/>
                  <a:pt x="170" y="56"/>
                </a:cubicBezTo>
                <a:close/>
                <a:moveTo>
                  <a:pt x="310" y="61"/>
                </a:moveTo>
                <a:cubicBezTo>
                  <a:pt x="311" y="62"/>
                  <a:pt x="315" y="65"/>
                  <a:pt x="314" y="71"/>
                </a:cubicBezTo>
                <a:cubicBezTo>
                  <a:pt x="315" y="68"/>
                  <a:pt x="311" y="64"/>
                  <a:pt x="308" y="61"/>
                </a:cubicBezTo>
                <a:cubicBezTo>
                  <a:pt x="309" y="61"/>
                  <a:pt x="309" y="62"/>
                  <a:pt x="310" y="61"/>
                </a:cubicBezTo>
                <a:close/>
                <a:moveTo>
                  <a:pt x="308" y="68"/>
                </a:moveTo>
                <a:cubicBezTo>
                  <a:pt x="307" y="68"/>
                  <a:pt x="307" y="72"/>
                  <a:pt x="305" y="69"/>
                </a:cubicBezTo>
                <a:cubicBezTo>
                  <a:pt x="305" y="66"/>
                  <a:pt x="305" y="58"/>
                  <a:pt x="301" y="60"/>
                </a:cubicBezTo>
                <a:cubicBezTo>
                  <a:pt x="303" y="66"/>
                  <a:pt x="303" y="69"/>
                  <a:pt x="307" y="72"/>
                </a:cubicBezTo>
                <a:lnTo>
                  <a:pt x="308" y="68"/>
                </a:lnTo>
                <a:close/>
                <a:moveTo>
                  <a:pt x="303" y="55"/>
                </a:moveTo>
                <a:cubicBezTo>
                  <a:pt x="297" y="57"/>
                  <a:pt x="297" y="57"/>
                  <a:pt x="297" y="57"/>
                </a:cubicBezTo>
                <a:cubicBezTo>
                  <a:pt x="300" y="65"/>
                  <a:pt x="301" y="58"/>
                  <a:pt x="303" y="55"/>
                </a:cubicBezTo>
                <a:cubicBezTo>
                  <a:pt x="304" y="54"/>
                  <a:pt x="304" y="54"/>
                  <a:pt x="304" y="54"/>
                </a:cubicBezTo>
                <a:cubicBezTo>
                  <a:pt x="304" y="54"/>
                  <a:pt x="303" y="55"/>
                  <a:pt x="303" y="55"/>
                </a:cubicBezTo>
                <a:close/>
                <a:moveTo>
                  <a:pt x="339" y="60"/>
                </a:moveTo>
                <a:cubicBezTo>
                  <a:pt x="337" y="58"/>
                  <a:pt x="337" y="58"/>
                  <a:pt x="337" y="58"/>
                </a:cubicBezTo>
                <a:cubicBezTo>
                  <a:pt x="338" y="57"/>
                  <a:pt x="338" y="56"/>
                  <a:pt x="336" y="56"/>
                </a:cubicBezTo>
                <a:cubicBezTo>
                  <a:pt x="337" y="58"/>
                  <a:pt x="337" y="58"/>
                  <a:pt x="337" y="58"/>
                </a:cubicBezTo>
                <a:cubicBezTo>
                  <a:pt x="337" y="60"/>
                  <a:pt x="335" y="62"/>
                  <a:pt x="339" y="60"/>
                </a:cubicBezTo>
                <a:close/>
                <a:moveTo>
                  <a:pt x="307" y="56"/>
                </a:moveTo>
                <a:cubicBezTo>
                  <a:pt x="312" y="57"/>
                  <a:pt x="312" y="57"/>
                  <a:pt x="312" y="57"/>
                </a:cubicBezTo>
                <a:cubicBezTo>
                  <a:pt x="310" y="58"/>
                  <a:pt x="307" y="59"/>
                  <a:pt x="307" y="56"/>
                </a:cubicBezTo>
                <a:close/>
                <a:moveTo>
                  <a:pt x="329" y="64"/>
                </a:moveTo>
                <a:cubicBezTo>
                  <a:pt x="329" y="64"/>
                  <a:pt x="334" y="63"/>
                  <a:pt x="336" y="63"/>
                </a:cubicBezTo>
                <a:cubicBezTo>
                  <a:pt x="335" y="61"/>
                  <a:pt x="330" y="60"/>
                  <a:pt x="329" y="64"/>
                </a:cubicBezTo>
                <a:close/>
                <a:moveTo>
                  <a:pt x="435" y="84"/>
                </a:moveTo>
                <a:cubicBezTo>
                  <a:pt x="433" y="88"/>
                  <a:pt x="433" y="88"/>
                  <a:pt x="433" y="88"/>
                </a:cubicBezTo>
                <a:cubicBezTo>
                  <a:pt x="436" y="89"/>
                  <a:pt x="436" y="89"/>
                  <a:pt x="436" y="89"/>
                </a:cubicBezTo>
                <a:lnTo>
                  <a:pt x="435" y="84"/>
                </a:lnTo>
                <a:close/>
                <a:moveTo>
                  <a:pt x="404" y="83"/>
                </a:moveTo>
                <a:cubicBezTo>
                  <a:pt x="403" y="83"/>
                  <a:pt x="403" y="83"/>
                  <a:pt x="403" y="83"/>
                </a:cubicBezTo>
                <a:cubicBezTo>
                  <a:pt x="401" y="85"/>
                  <a:pt x="401" y="85"/>
                  <a:pt x="401" y="85"/>
                </a:cubicBezTo>
                <a:lnTo>
                  <a:pt x="404" y="83"/>
                </a:lnTo>
                <a:close/>
                <a:moveTo>
                  <a:pt x="369" y="81"/>
                </a:moveTo>
                <a:cubicBezTo>
                  <a:pt x="370" y="81"/>
                  <a:pt x="370" y="81"/>
                  <a:pt x="370" y="80"/>
                </a:cubicBezTo>
                <a:cubicBezTo>
                  <a:pt x="373" y="78"/>
                  <a:pt x="380" y="77"/>
                  <a:pt x="383" y="78"/>
                </a:cubicBezTo>
                <a:cubicBezTo>
                  <a:pt x="385" y="76"/>
                  <a:pt x="381" y="71"/>
                  <a:pt x="380" y="69"/>
                </a:cubicBezTo>
                <a:cubicBezTo>
                  <a:pt x="380" y="85"/>
                  <a:pt x="376" y="68"/>
                  <a:pt x="372" y="73"/>
                </a:cubicBezTo>
                <a:cubicBezTo>
                  <a:pt x="373" y="74"/>
                  <a:pt x="375" y="74"/>
                  <a:pt x="375" y="77"/>
                </a:cubicBezTo>
                <a:cubicBezTo>
                  <a:pt x="374" y="78"/>
                  <a:pt x="372" y="78"/>
                  <a:pt x="371" y="77"/>
                </a:cubicBezTo>
                <a:cubicBezTo>
                  <a:pt x="371" y="76"/>
                  <a:pt x="370" y="75"/>
                  <a:pt x="370" y="75"/>
                </a:cubicBezTo>
                <a:cubicBezTo>
                  <a:pt x="370" y="76"/>
                  <a:pt x="370" y="76"/>
                  <a:pt x="371" y="77"/>
                </a:cubicBezTo>
                <a:cubicBezTo>
                  <a:pt x="371" y="78"/>
                  <a:pt x="371" y="79"/>
                  <a:pt x="370" y="80"/>
                </a:cubicBezTo>
                <a:cubicBezTo>
                  <a:pt x="370" y="80"/>
                  <a:pt x="369" y="81"/>
                  <a:pt x="369" y="81"/>
                </a:cubicBezTo>
                <a:close/>
                <a:moveTo>
                  <a:pt x="326" y="77"/>
                </a:moveTo>
                <a:cubicBezTo>
                  <a:pt x="326" y="75"/>
                  <a:pt x="328" y="74"/>
                  <a:pt x="325" y="72"/>
                </a:cubicBezTo>
                <a:cubicBezTo>
                  <a:pt x="325" y="74"/>
                  <a:pt x="325" y="75"/>
                  <a:pt x="326" y="77"/>
                </a:cubicBezTo>
                <a:cubicBezTo>
                  <a:pt x="326" y="77"/>
                  <a:pt x="327" y="78"/>
                  <a:pt x="328" y="78"/>
                </a:cubicBezTo>
                <a:cubicBezTo>
                  <a:pt x="327" y="78"/>
                  <a:pt x="327" y="77"/>
                  <a:pt x="326" y="77"/>
                </a:cubicBezTo>
                <a:close/>
                <a:moveTo>
                  <a:pt x="328" y="85"/>
                </a:moveTo>
                <a:cubicBezTo>
                  <a:pt x="322" y="78"/>
                  <a:pt x="322" y="78"/>
                  <a:pt x="322" y="78"/>
                </a:cubicBezTo>
                <a:cubicBezTo>
                  <a:pt x="324" y="82"/>
                  <a:pt x="324" y="82"/>
                  <a:pt x="324" y="82"/>
                </a:cubicBezTo>
                <a:cubicBezTo>
                  <a:pt x="321" y="78"/>
                  <a:pt x="321" y="78"/>
                  <a:pt x="321" y="78"/>
                </a:cubicBezTo>
                <a:cubicBezTo>
                  <a:pt x="321" y="82"/>
                  <a:pt x="324" y="88"/>
                  <a:pt x="328" y="85"/>
                </a:cubicBezTo>
                <a:close/>
                <a:moveTo>
                  <a:pt x="313" y="79"/>
                </a:moveTo>
                <a:cubicBezTo>
                  <a:pt x="319" y="82"/>
                  <a:pt x="319" y="82"/>
                  <a:pt x="319" y="82"/>
                </a:cubicBezTo>
                <a:cubicBezTo>
                  <a:pt x="319" y="81"/>
                  <a:pt x="319" y="81"/>
                  <a:pt x="319" y="81"/>
                </a:cubicBezTo>
                <a:cubicBezTo>
                  <a:pt x="319" y="81"/>
                  <a:pt x="319" y="81"/>
                  <a:pt x="319" y="81"/>
                </a:cubicBezTo>
                <a:cubicBezTo>
                  <a:pt x="318" y="78"/>
                  <a:pt x="318" y="78"/>
                  <a:pt x="318" y="78"/>
                </a:cubicBezTo>
                <a:cubicBezTo>
                  <a:pt x="319" y="81"/>
                  <a:pt x="319" y="81"/>
                  <a:pt x="319" y="81"/>
                </a:cubicBezTo>
                <a:lnTo>
                  <a:pt x="313" y="79"/>
                </a:lnTo>
                <a:close/>
                <a:moveTo>
                  <a:pt x="260" y="69"/>
                </a:moveTo>
                <a:cubicBezTo>
                  <a:pt x="257" y="69"/>
                  <a:pt x="257" y="69"/>
                  <a:pt x="257" y="69"/>
                </a:cubicBezTo>
                <a:cubicBezTo>
                  <a:pt x="257" y="69"/>
                  <a:pt x="260" y="73"/>
                  <a:pt x="263" y="72"/>
                </a:cubicBezTo>
                <a:cubicBezTo>
                  <a:pt x="259" y="82"/>
                  <a:pt x="262" y="70"/>
                  <a:pt x="256" y="74"/>
                </a:cubicBezTo>
                <a:cubicBezTo>
                  <a:pt x="263" y="74"/>
                  <a:pt x="260" y="81"/>
                  <a:pt x="259" y="85"/>
                </a:cubicBezTo>
                <a:cubicBezTo>
                  <a:pt x="258" y="79"/>
                  <a:pt x="250" y="82"/>
                  <a:pt x="253" y="70"/>
                </a:cubicBezTo>
                <a:cubicBezTo>
                  <a:pt x="255" y="72"/>
                  <a:pt x="258" y="61"/>
                  <a:pt x="260" y="69"/>
                </a:cubicBezTo>
                <a:close/>
                <a:moveTo>
                  <a:pt x="219" y="71"/>
                </a:moveTo>
                <a:cubicBezTo>
                  <a:pt x="215" y="70"/>
                  <a:pt x="215" y="70"/>
                  <a:pt x="215" y="70"/>
                </a:cubicBezTo>
                <a:cubicBezTo>
                  <a:pt x="219" y="71"/>
                  <a:pt x="219" y="71"/>
                  <a:pt x="219" y="71"/>
                </a:cubicBezTo>
                <a:close/>
                <a:moveTo>
                  <a:pt x="113" y="80"/>
                </a:moveTo>
                <a:cubicBezTo>
                  <a:pt x="114" y="86"/>
                  <a:pt x="119" y="80"/>
                  <a:pt x="119" y="77"/>
                </a:cubicBezTo>
                <a:cubicBezTo>
                  <a:pt x="118" y="79"/>
                  <a:pt x="115" y="79"/>
                  <a:pt x="113" y="80"/>
                </a:cubicBezTo>
                <a:close/>
                <a:moveTo>
                  <a:pt x="74" y="84"/>
                </a:moveTo>
                <a:cubicBezTo>
                  <a:pt x="76" y="83"/>
                  <a:pt x="80" y="89"/>
                  <a:pt x="80" y="83"/>
                </a:cubicBezTo>
                <a:cubicBezTo>
                  <a:pt x="75" y="81"/>
                  <a:pt x="75" y="81"/>
                  <a:pt x="75" y="81"/>
                </a:cubicBezTo>
                <a:cubicBezTo>
                  <a:pt x="75" y="83"/>
                  <a:pt x="73" y="81"/>
                  <a:pt x="74" y="84"/>
                </a:cubicBezTo>
                <a:close/>
                <a:moveTo>
                  <a:pt x="47" y="91"/>
                </a:moveTo>
                <a:cubicBezTo>
                  <a:pt x="44" y="85"/>
                  <a:pt x="44" y="85"/>
                  <a:pt x="44" y="85"/>
                </a:cubicBezTo>
                <a:cubicBezTo>
                  <a:pt x="46" y="86"/>
                  <a:pt x="46" y="86"/>
                  <a:pt x="46" y="86"/>
                </a:cubicBezTo>
                <a:lnTo>
                  <a:pt x="47" y="91"/>
                </a:lnTo>
                <a:close/>
                <a:moveTo>
                  <a:pt x="53" y="97"/>
                </a:moveTo>
                <a:cubicBezTo>
                  <a:pt x="53" y="98"/>
                  <a:pt x="49" y="97"/>
                  <a:pt x="50" y="94"/>
                </a:cubicBezTo>
                <a:lnTo>
                  <a:pt x="53" y="97"/>
                </a:lnTo>
                <a:close/>
                <a:moveTo>
                  <a:pt x="25" y="100"/>
                </a:moveTo>
                <a:cubicBezTo>
                  <a:pt x="28" y="105"/>
                  <a:pt x="28" y="105"/>
                  <a:pt x="28" y="105"/>
                </a:cubicBezTo>
                <a:cubicBezTo>
                  <a:pt x="26" y="106"/>
                  <a:pt x="26" y="106"/>
                  <a:pt x="26" y="106"/>
                </a:cubicBezTo>
                <a:lnTo>
                  <a:pt x="25" y="100"/>
                </a:lnTo>
                <a:close/>
                <a:moveTo>
                  <a:pt x="25" y="95"/>
                </a:moveTo>
                <a:cubicBezTo>
                  <a:pt x="26" y="96"/>
                  <a:pt x="27" y="97"/>
                  <a:pt x="27" y="98"/>
                </a:cubicBezTo>
                <a:cubicBezTo>
                  <a:pt x="28" y="99"/>
                  <a:pt x="30" y="99"/>
                  <a:pt x="31" y="97"/>
                </a:cubicBezTo>
                <a:cubicBezTo>
                  <a:pt x="30" y="95"/>
                  <a:pt x="30" y="97"/>
                  <a:pt x="29" y="96"/>
                </a:cubicBezTo>
                <a:cubicBezTo>
                  <a:pt x="29" y="96"/>
                  <a:pt x="30" y="94"/>
                  <a:pt x="31" y="94"/>
                </a:cubicBezTo>
                <a:cubicBezTo>
                  <a:pt x="31" y="100"/>
                  <a:pt x="32" y="99"/>
                  <a:pt x="33" y="104"/>
                </a:cubicBezTo>
                <a:cubicBezTo>
                  <a:pt x="30" y="108"/>
                  <a:pt x="29" y="102"/>
                  <a:pt x="27" y="98"/>
                </a:cubicBezTo>
                <a:cubicBezTo>
                  <a:pt x="26" y="97"/>
                  <a:pt x="26" y="96"/>
                  <a:pt x="25" y="95"/>
                </a:cubicBezTo>
                <a:close/>
                <a:moveTo>
                  <a:pt x="39" y="89"/>
                </a:moveTo>
                <a:cubicBezTo>
                  <a:pt x="39" y="90"/>
                  <a:pt x="39" y="91"/>
                  <a:pt x="39" y="92"/>
                </a:cubicBezTo>
                <a:cubicBezTo>
                  <a:pt x="37" y="94"/>
                  <a:pt x="35" y="96"/>
                  <a:pt x="39" y="101"/>
                </a:cubicBezTo>
                <a:cubicBezTo>
                  <a:pt x="41" y="99"/>
                  <a:pt x="41" y="99"/>
                  <a:pt x="41" y="99"/>
                </a:cubicBezTo>
                <a:cubicBezTo>
                  <a:pt x="40" y="100"/>
                  <a:pt x="40" y="99"/>
                  <a:pt x="39" y="98"/>
                </a:cubicBezTo>
                <a:cubicBezTo>
                  <a:pt x="41" y="95"/>
                  <a:pt x="43" y="99"/>
                  <a:pt x="44" y="99"/>
                </a:cubicBezTo>
                <a:cubicBezTo>
                  <a:pt x="43" y="97"/>
                  <a:pt x="40" y="96"/>
                  <a:pt x="39" y="92"/>
                </a:cubicBezTo>
                <a:cubicBezTo>
                  <a:pt x="40" y="91"/>
                  <a:pt x="40" y="91"/>
                  <a:pt x="41" y="90"/>
                </a:cubicBezTo>
                <a:cubicBezTo>
                  <a:pt x="42" y="90"/>
                  <a:pt x="42" y="91"/>
                  <a:pt x="42" y="89"/>
                </a:cubicBezTo>
                <a:cubicBezTo>
                  <a:pt x="42" y="88"/>
                  <a:pt x="42" y="88"/>
                  <a:pt x="42" y="88"/>
                </a:cubicBezTo>
                <a:cubicBezTo>
                  <a:pt x="42" y="89"/>
                  <a:pt x="41" y="89"/>
                  <a:pt x="41" y="90"/>
                </a:cubicBezTo>
                <a:cubicBezTo>
                  <a:pt x="40" y="89"/>
                  <a:pt x="40" y="88"/>
                  <a:pt x="39" y="89"/>
                </a:cubicBezTo>
                <a:close/>
                <a:moveTo>
                  <a:pt x="22" y="92"/>
                </a:moveTo>
                <a:cubicBezTo>
                  <a:pt x="21" y="91"/>
                  <a:pt x="21" y="89"/>
                  <a:pt x="20" y="88"/>
                </a:cubicBezTo>
                <a:cubicBezTo>
                  <a:pt x="18" y="87"/>
                  <a:pt x="18" y="87"/>
                  <a:pt x="18" y="87"/>
                </a:cubicBezTo>
                <a:cubicBezTo>
                  <a:pt x="17" y="90"/>
                  <a:pt x="20" y="92"/>
                  <a:pt x="22" y="92"/>
                </a:cubicBezTo>
                <a:close/>
                <a:moveTo>
                  <a:pt x="102" y="77"/>
                </a:moveTo>
                <a:cubicBezTo>
                  <a:pt x="103" y="78"/>
                  <a:pt x="107" y="77"/>
                  <a:pt x="107" y="81"/>
                </a:cubicBezTo>
                <a:cubicBezTo>
                  <a:pt x="108" y="75"/>
                  <a:pt x="108" y="75"/>
                  <a:pt x="108" y="75"/>
                </a:cubicBezTo>
                <a:cubicBezTo>
                  <a:pt x="106" y="76"/>
                  <a:pt x="103" y="72"/>
                  <a:pt x="104" y="71"/>
                </a:cubicBezTo>
                <a:cubicBezTo>
                  <a:pt x="103" y="74"/>
                  <a:pt x="101" y="72"/>
                  <a:pt x="102" y="77"/>
                </a:cubicBezTo>
                <a:close/>
                <a:moveTo>
                  <a:pt x="213" y="71"/>
                </a:moveTo>
                <a:cubicBezTo>
                  <a:pt x="211" y="69"/>
                  <a:pt x="206" y="74"/>
                  <a:pt x="205" y="67"/>
                </a:cubicBezTo>
                <a:cubicBezTo>
                  <a:pt x="203" y="74"/>
                  <a:pt x="210" y="73"/>
                  <a:pt x="213" y="71"/>
                </a:cubicBezTo>
                <a:close/>
                <a:moveTo>
                  <a:pt x="213" y="63"/>
                </a:moveTo>
                <a:cubicBezTo>
                  <a:pt x="214" y="64"/>
                  <a:pt x="214" y="64"/>
                  <a:pt x="215" y="64"/>
                </a:cubicBezTo>
                <a:cubicBezTo>
                  <a:pt x="216" y="65"/>
                  <a:pt x="216" y="71"/>
                  <a:pt x="219" y="68"/>
                </a:cubicBezTo>
                <a:cubicBezTo>
                  <a:pt x="218" y="66"/>
                  <a:pt x="217" y="68"/>
                  <a:pt x="216" y="67"/>
                </a:cubicBezTo>
                <a:cubicBezTo>
                  <a:pt x="217" y="63"/>
                  <a:pt x="216" y="64"/>
                  <a:pt x="215" y="64"/>
                </a:cubicBezTo>
                <a:cubicBezTo>
                  <a:pt x="214" y="63"/>
                  <a:pt x="214" y="63"/>
                  <a:pt x="213" y="63"/>
                </a:cubicBezTo>
                <a:close/>
                <a:moveTo>
                  <a:pt x="150" y="60"/>
                </a:moveTo>
                <a:cubicBezTo>
                  <a:pt x="153" y="59"/>
                  <a:pt x="153" y="59"/>
                  <a:pt x="153" y="59"/>
                </a:cubicBezTo>
                <a:cubicBezTo>
                  <a:pt x="155" y="64"/>
                  <a:pt x="155" y="64"/>
                  <a:pt x="155" y="64"/>
                </a:cubicBezTo>
                <a:lnTo>
                  <a:pt x="150" y="60"/>
                </a:lnTo>
                <a:close/>
                <a:moveTo>
                  <a:pt x="119" y="56"/>
                </a:moveTo>
                <a:cubicBezTo>
                  <a:pt x="122" y="57"/>
                  <a:pt x="122" y="57"/>
                  <a:pt x="122" y="57"/>
                </a:cubicBezTo>
                <a:cubicBezTo>
                  <a:pt x="121" y="58"/>
                  <a:pt x="121" y="58"/>
                  <a:pt x="121" y="58"/>
                </a:cubicBezTo>
                <a:cubicBezTo>
                  <a:pt x="121" y="59"/>
                  <a:pt x="121" y="61"/>
                  <a:pt x="122" y="62"/>
                </a:cubicBezTo>
                <a:cubicBezTo>
                  <a:pt x="122" y="62"/>
                  <a:pt x="123" y="62"/>
                  <a:pt x="123" y="63"/>
                </a:cubicBezTo>
                <a:cubicBezTo>
                  <a:pt x="123" y="63"/>
                  <a:pt x="122" y="62"/>
                  <a:pt x="122" y="62"/>
                </a:cubicBezTo>
                <a:cubicBezTo>
                  <a:pt x="120" y="62"/>
                  <a:pt x="117" y="63"/>
                  <a:pt x="117" y="59"/>
                </a:cubicBezTo>
                <a:cubicBezTo>
                  <a:pt x="118" y="60"/>
                  <a:pt x="121" y="60"/>
                  <a:pt x="121" y="57"/>
                </a:cubicBezTo>
                <a:lnTo>
                  <a:pt x="119" y="56"/>
                </a:lnTo>
                <a:close/>
                <a:moveTo>
                  <a:pt x="56" y="61"/>
                </a:moveTo>
                <a:cubicBezTo>
                  <a:pt x="58" y="62"/>
                  <a:pt x="58" y="63"/>
                  <a:pt x="60" y="59"/>
                </a:cubicBezTo>
                <a:cubicBezTo>
                  <a:pt x="58" y="59"/>
                  <a:pt x="56" y="59"/>
                  <a:pt x="56" y="61"/>
                </a:cubicBezTo>
                <a:close/>
                <a:moveTo>
                  <a:pt x="135" y="50"/>
                </a:moveTo>
                <a:cubicBezTo>
                  <a:pt x="135" y="53"/>
                  <a:pt x="138" y="52"/>
                  <a:pt x="137" y="56"/>
                </a:cubicBezTo>
                <a:cubicBezTo>
                  <a:pt x="136" y="57"/>
                  <a:pt x="136" y="57"/>
                  <a:pt x="136" y="57"/>
                </a:cubicBezTo>
                <a:cubicBezTo>
                  <a:pt x="138" y="55"/>
                  <a:pt x="138" y="64"/>
                  <a:pt x="141" y="60"/>
                </a:cubicBezTo>
                <a:cubicBezTo>
                  <a:pt x="139" y="60"/>
                  <a:pt x="139" y="60"/>
                  <a:pt x="139" y="60"/>
                </a:cubicBezTo>
                <a:cubicBezTo>
                  <a:pt x="141" y="58"/>
                  <a:pt x="135" y="54"/>
                  <a:pt x="139" y="52"/>
                </a:cubicBezTo>
                <a:cubicBezTo>
                  <a:pt x="140" y="51"/>
                  <a:pt x="136" y="49"/>
                  <a:pt x="135" y="50"/>
                </a:cubicBezTo>
                <a:close/>
                <a:moveTo>
                  <a:pt x="50" y="54"/>
                </a:moveTo>
                <a:cubicBezTo>
                  <a:pt x="52" y="54"/>
                  <a:pt x="53" y="62"/>
                  <a:pt x="56" y="58"/>
                </a:cubicBezTo>
                <a:cubicBezTo>
                  <a:pt x="53" y="57"/>
                  <a:pt x="52" y="50"/>
                  <a:pt x="50" y="54"/>
                </a:cubicBezTo>
                <a:close/>
                <a:moveTo>
                  <a:pt x="112" y="41"/>
                </a:moveTo>
                <a:cubicBezTo>
                  <a:pt x="112" y="40"/>
                  <a:pt x="112" y="40"/>
                  <a:pt x="112" y="40"/>
                </a:cubicBezTo>
                <a:cubicBezTo>
                  <a:pt x="115" y="42"/>
                  <a:pt x="115" y="42"/>
                  <a:pt x="115" y="42"/>
                </a:cubicBezTo>
                <a:cubicBezTo>
                  <a:pt x="115" y="43"/>
                  <a:pt x="115" y="43"/>
                  <a:pt x="115" y="43"/>
                </a:cubicBezTo>
                <a:lnTo>
                  <a:pt x="112" y="41"/>
                </a:lnTo>
                <a:close/>
                <a:moveTo>
                  <a:pt x="57" y="97"/>
                </a:moveTo>
                <a:cubicBezTo>
                  <a:pt x="57" y="97"/>
                  <a:pt x="58" y="97"/>
                  <a:pt x="58" y="97"/>
                </a:cubicBezTo>
                <a:cubicBezTo>
                  <a:pt x="58" y="97"/>
                  <a:pt x="57" y="97"/>
                  <a:pt x="57" y="97"/>
                </a:cubicBezTo>
                <a:close/>
                <a:moveTo>
                  <a:pt x="224" y="88"/>
                </a:moveTo>
                <a:cubicBezTo>
                  <a:pt x="223" y="89"/>
                  <a:pt x="223" y="89"/>
                  <a:pt x="223" y="90"/>
                </a:cubicBezTo>
                <a:cubicBezTo>
                  <a:pt x="224" y="90"/>
                  <a:pt x="224" y="89"/>
                  <a:pt x="224" y="88"/>
                </a:cubicBezTo>
                <a:close/>
                <a:moveTo>
                  <a:pt x="230" y="93"/>
                </a:moveTo>
                <a:cubicBezTo>
                  <a:pt x="230" y="93"/>
                  <a:pt x="230" y="93"/>
                  <a:pt x="230" y="93"/>
                </a:cubicBezTo>
                <a:cubicBezTo>
                  <a:pt x="230" y="93"/>
                  <a:pt x="230" y="93"/>
                  <a:pt x="230" y="93"/>
                </a:cubicBezTo>
                <a:close/>
                <a:moveTo>
                  <a:pt x="465" y="113"/>
                </a:moveTo>
                <a:cubicBezTo>
                  <a:pt x="467" y="114"/>
                  <a:pt x="468" y="119"/>
                  <a:pt x="468" y="114"/>
                </a:cubicBezTo>
                <a:cubicBezTo>
                  <a:pt x="468" y="111"/>
                  <a:pt x="467" y="114"/>
                  <a:pt x="465" y="113"/>
                </a:cubicBezTo>
                <a:close/>
                <a:moveTo>
                  <a:pt x="464" y="107"/>
                </a:moveTo>
                <a:cubicBezTo>
                  <a:pt x="463" y="106"/>
                  <a:pt x="462" y="105"/>
                  <a:pt x="462" y="103"/>
                </a:cubicBezTo>
                <a:cubicBezTo>
                  <a:pt x="462" y="106"/>
                  <a:pt x="463" y="106"/>
                  <a:pt x="464" y="107"/>
                </a:cubicBezTo>
                <a:close/>
                <a:moveTo>
                  <a:pt x="464" y="107"/>
                </a:moveTo>
                <a:cubicBezTo>
                  <a:pt x="465" y="107"/>
                  <a:pt x="466" y="108"/>
                  <a:pt x="468" y="107"/>
                </a:cubicBezTo>
                <a:cubicBezTo>
                  <a:pt x="467" y="105"/>
                  <a:pt x="465" y="107"/>
                  <a:pt x="464" y="107"/>
                </a:cubicBezTo>
                <a:close/>
                <a:moveTo>
                  <a:pt x="441" y="108"/>
                </a:moveTo>
                <a:cubicBezTo>
                  <a:pt x="441" y="105"/>
                  <a:pt x="434" y="101"/>
                  <a:pt x="441" y="100"/>
                </a:cubicBezTo>
                <a:cubicBezTo>
                  <a:pt x="441" y="100"/>
                  <a:pt x="438" y="100"/>
                  <a:pt x="437" y="97"/>
                </a:cubicBezTo>
                <a:cubicBezTo>
                  <a:pt x="438" y="102"/>
                  <a:pt x="437" y="106"/>
                  <a:pt x="441" y="108"/>
                </a:cubicBezTo>
                <a:close/>
                <a:moveTo>
                  <a:pt x="431" y="94"/>
                </a:moveTo>
                <a:cubicBezTo>
                  <a:pt x="431" y="94"/>
                  <a:pt x="430" y="94"/>
                  <a:pt x="429" y="94"/>
                </a:cubicBezTo>
                <a:cubicBezTo>
                  <a:pt x="430" y="94"/>
                  <a:pt x="430" y="94"/>
                  <a:pt x="431" y="94"/>
                </a:cubicBezTo>
                <a:close/>
                <a:moveTo>
                  <a:pt x="429" y="94"/>
                </a:moveTo>
                <a:cubicBezTo>
                  <a:pt x="428" y="93"/>
                  <a:pt x="427" y="87"/>
                  <a:pt x="424" y="89"/>
                </a:cubicBezTo>
                <a:cubicBezTo>
                  <a:pt x="425" y="92"/>
                  <a:pt x="425" y="95"/>
                  <a:pt x="426" y="96"/>
                </a:cubicBezTo>
                <a:cubicBezTo>
                  <a:pt x="426" y="93"/>
                  <a:pt x="428" y="94"/>
                  <a:pt x="429" y="94"/>
                </a:cubicBezTo>
                <a:close/>
                <a:moveTo>
                  <a:pt x="357" y="102"/>
                </a:moveTo>
                <a:cubicBezTo>
                  <a:pt x="360" y="103"/>
                  <a:pt x="360" y="103"/>
                  <a:pt x="360" y="103"/>
                </a:cubicBezTo>
                <a:cubicBezTo>
                  <a:pt x="361" y="101"/>
                  <a:pt x="359" y="101"/>
                  <a:pt x="359" y="100"/>
                </a:cubicBezTo>
                <a:cubicBezTo>
                  <a:pt x="358" y="101"/>
                  <a:pt x="356" y="101"/>
                  <a:pt x="357" y="102"/>
                </a:cubicBezTo>
                <a:close/>
                <a:moveTo>
                  <a:pt x="345" y="87"/>
                </a:moveTo>
                <a:cubicBezTo>
                  <a:pt x="344" y="93"/>
                  <a:pt x="344" y="93"/>
                  <a:pt x="344" y="93"/>
                </a:cubicBezTo>
                <a:cubicBezTo>
                  <a:pt x="345" y="94"/>
                  <a:pt x="344" y="89"/>
                  <a:pt x="347" y="90"/>
                </a:cubicBezTo>
                <a:lnTo>
                  <a:pt x="345" y="87"/>
                </a:lnTo>
                <a:close/>
                <a:moveTo>
                  <a:pt x="352" y="59"/>
                </a:moveTo>
                <a:cubicBezTo>
                  <a:pt x="353" y="59"/>
                  <a:pt x="353" y="59"/>
                  <a:pt x="353" y="59"/>
                </a:cubicBezTo>
                <a:cubicBezTo>
                  <a:pt x="353" y="59"/>
                  <a:pt x="353" y="59"/>
                  <a:pt x="353" y="59"/>
                </a:cubicBezTo>
                <a:lnTo>
                  <a:pt x="352" y="59"/>
                </a:lnTo>
                <a:close/>
                <a:moveTo>
                  <a:pt x="334" y="102"/>
                </a:moveTo>
                <a:cubicBezTo>
                  <a:pt x="333" y="94"/>
                  <a:pt x="333" y="94"/>
                  <a:pt x="333" y="94"/>
                </a:cubicBezTo>
                <a:cubicBezTo>
                  <a:pt x="332" y="94"/>
                  <a:pt x="332" y="100"/>
                  <a:pt x="334" y="102"/>
                </a:cubicBezTo>
                <a:close/>
                <a:moveTo>
                  <a:pt x="318" y="98"/>
                </a:moveTo>
                <a:cubicBezTo>
                  <a:pt x="323" y="100"/>
                  <a:pt x="323" y="100"/>
                  <a:pt x="323" y="100"/>
                </a:cubicBezTo>
                <a:cubicBezTo>
                  <a:pt x="322" y="98"/>
                  <a:pt x="322" y="98"/>
                  <a:pt x="322" y="98"/>
                </a:cubicBezTo>
                <a:lnTo>
                  <a:pt x="318" y="98"/>
                </a:lnTo>
                <a:close/>
                <a:moveTo>
                  <a:pt x="305" y="93"/>
                </a:moveTo>
                <a:cubicBezTo>
                  <a:pt x="308" y="95"/>
                  <a:pt x="308" y="95"/>
                  <a:pt x="308" y="95"/>
                </a:cubicBezTo>
                <a:cubicBezTo>
                  <a:pt x="309" y="94"/>
                  <a:pt x="309" y="94"/>
                  <a:pt x="309" y="94"/>
                </a:cubicBezTo>
                <a:lnTo>
                  <a:pt x="305" y="93"/>
                </a:lnTo>
                <a:close/>
                <a:moveTo>
                  <a:pt x="173" y="79"/>
                </a:moveTo>
                <a:cubicBezTo>
                  <a:pt x="171" y="80"/>
                  <a:pt x="165" y="78"/>
                  <a:pt x="166" y="84"/>
                </a:cubicBezTo>
                <a:cubicBezTo>
                  <a:pt x="168" y="76"/>
                  <a:pt x="172" y="86"/>
                  <a:pt x="173" y="79"/>
                </a:cubicBezTo>
                <a:close/>
                <a:moveTo>
                  <a:pt x="68" y="94"/>
                </a:moveTo>
                <a:cubicBezTo>
                  <a:pt x="63" y="93"/>
                  <a:pt x="63" y="93"/>
                  <a:pt x="63" y="93"/>
                </a:cubicBezTo>
                <a:cubicBezTo>
                  <a:pt x="67" y="94"/>
                  <a:pt x="64" y="97"/>
                  <a:pt x="68" y="94"/>
                </a:cubicBezTo>
                <a:close/>
                <a:moveTo>
                  <a:pt x="424" y="167"/>
                </a:moveTo>
                <a:cubicBezTo>
                  <a:pt x="425" y="167"/>
                  <a:pt x="425" y="167"/>
                  <a:pt x="425" y="167"/>
                </a:cubicBezTo>
                <a:cubicBezTo>
                  <a:pt x="425" y="167"/>
                  <a:pt x="425" y="167"/>
                  <a:pt x="424" y="167"/>
                </a:cubicBezTo>
                <a:close/>
                <a:moveTo>
                  <a:pt x="424" y="167"/>
                </a:moveTo>
                <a:cubicBezTo>
                  <a:pt x="422" y="165"/>
                  <a:pt x="419" y="166"/>
                  <a:pt x="418" y="167"/>
                </a:cubicBezTo>
                <a:cubicBezTo>
                  <a:pt x="421" y="173"/>
                  <a:pt x="423" y="168"/>
                  <a:pt x="424" y="167"/>
                </a:cubicBezTo>
                <a:close/>
                <a:moveTo>
                  <a:pt x="427" y="177"/>
                </a:moveTo>
                <a:cubicBezTo>
                  <a:pt x="430" y="178"/>
                  <a:pt x="430" y="178"/>
                  <a:pt x="430" y="178"/>
                </a:cubicBezTo>
                <a:cubicBezTo>
                  <a:pt x="429" y="178"/>
                  <a:pt x="427" y="174"/>
                  <a:pt x="427" y="177"/>
                </a:cubicBezTo>
                <a:close/>
                <a:moveTo>
                  <a:pt x="428" y="171"/>
                </a:moveTo>
                <a:cubicBezTo>
                  <a:pt x="426" y="170"/>
                  <a:pt x="426" y="170"/>
                  <a:pt x="426" y="170"/>
                </a:cubicBezTo>
                <a:cubicBezTo>
                  <a:pt x="427" y="172"/>
                  <a:pt x="427" y="172"/>
                  <a:pt x="427" y="172"/>
                </a:cubicBezTo>
                <a:lnTo>
                  <a:pt x="428" y="171"/>
                </a:lnTo>
                <a:close/>
                <a:moveTo>
                  <a:pt x="495" y="116"/>
                </a:moveTo>
                <a:cubicBezTo>
                  <a:pt x="498" y="117"/>
                  <a:pt x="499" y="118"/>
                  <a:pt x="501" y="118"/>
                </a:cubicBezTo>
                <a:lnTo>
                  <a:pt x="495" y="116"/>
                </a:lnTo>
                <a:close/>
                <a:moveTo>
                  <a:pt x="523" y="125"/>
                </a:moveTo>
                <a:cubicBezTo>
                  <a:pt x="523" y="125"/>
                  <a:pt x="523" y="125"/>
                  <a:pt x="523" y="125"/>
                </a:cubicBezTo>
                <a:cubicBezTo>
                  <a:pt x="523" y="124"/>
                  <a:pt x="523" y="124"/>
                  <a:pt x="523" y="124"/>
                </a:cubicBezTo>
                <a:cubicBezTo>
                  <a:pt x="523" y="124"/>
                  <a:pt x="523" y="124"/>
                  <a:pt x="522" y="124"/>
                </a:cubicBezTo>
                <a:cubicBezTo>
                  <a:pt x="522" y="124"/>
                  <a:pt x="522" y="124"/>
                  <a:pt x="522" y="124"/>
                </a:cubicBezTo>
                <a:cubicBezTo>
                  <a:pt x="522" y="124"/>
                  <a:pt x="522" y="124"/>
                  <a:pt x="522" y="124"/>
                </a:cubicBezTo>
                <a:lnTo>
                  <a:pt x="523" y="125"/>
                </a:lnTo>
                <a:close/>
                <a:moveTo>
                  <a:pt x="500" y="119"/>
                </a:moveTo>
                <a:cubicBezTo>
                  <a:pt x="500" y="120"/>
                  <a:pt x="500" y="120"/>
                  <a:pt x="500" y="120"/>
                </a:cubicBezTo>
                <a:cubicBezTo>
                  <a:pt x="501" y="120"/>
                  <a:pt x="501" y="120"/>
                  <a:pt x="500" y="119"/>
                </a:cubicBezTo>
                <a:close/>
                <a:moveTo>
                  <a:pt x="466" y="136"/>
                </a:moveTo>
                <a:cubicBezTo>
                  <a:pt x="466" y="137"/>
                  <a:pt x="468" y="139"/>
                  <a:pt x="469" y="140"/>
                </a:cubicBezTo>
                <a:cubicBezTo>
                  <a:pt x="468" y="138"/>
                  <a:pt x="466" y="134"/>
                  <a:pt x="466" y="136"/>
                </a:cubicBezTo>
                <a:close/>
                <a:moveTo>
                  <a:pt x="557" y="113"/>
                </a:moveTo>
                <a:cubicBezTo>
                  <a:pt x="560" y="114"/>
                  <a:pt x="560" y="114"/>
                  <a:pt x="560" y="114"/>
                </a:cubicBezTo>
                <a:cubicBezTo>
                  <a:pt x="560" y="113"/>
                  <a:pt x="558" y="113"/>
                  <a:pt x="557" y="113"/>
                </a:cubicBezTo>
                <a:close/>
                <a:moveTo>
                  <a:pt x="575" y="142"/>
                </a:moveTo>
                <a:cubicBezTo>
                  <a:pt x="574" y="142"/>
                  <a:pt x="574" y="142"/>
                  <a:pt x="574" y="142"/>
                </a:cubicBezTo>
                <a:cubicBezTo>
                  <a:pt x="575" y="143"/>
                  <a:pt x="576" y="143"/>
                  <a:pt x="578" y="144"/>
                </a:cubicBezTo>
                <a:lnTo>
                  <a:pt x="575" y="142"/>
                </a:lnTo>
                <a:close/>
                <a:moveTo>
                  <a:pt x="502" y="122"/>
                </a:moveTo>
                <a:cubicBezTo>
                  <a:pt x="504" y="123"/>
                  <a:pt x="504" y="123"/>
                  <a:pt x="504" y="123"/>
                </a:cubicBezTo>
                <a:cubicBezTo>
                  <a:pt x="504" y="123"/>
                  <a:pt x="504" y="123"/>
                  <a:pt x="504" y="123"/>
                </a:cubicBezTo>
                <a:cubicBezTo>
                  <a:pt x="502" y="122"/>
                  <a:pt x="502" y="122"/>
                  <a:pt x="502" y="122"/>
                </a:cubicBezTo>
                <a:close/>
                <a:moveTo>
                  <a:pt x="560" y="102"/>
                </a:moveTo>
                <a:cubicBezTo>
                  <a:pt x="558" y="102"/>
                  <a:pt x="557" y="103"/>
                  <a:pt x="556" y="103"/>
                </a:cubicBezTo>
                <a:cubicBezTo>
                  <a:pt x="558" y="103"/>
                  <a:pt x="560" y="103"/>
                  <a:pt x="560" y="102"/>
                </a:cubicBezTo>
                <a:close/>
                <a:moveTo>
                  <a:pt x="523" y="124"/>
                </a:moveTo>
                <a:cubicBezTo>
                  <a:pt x="523" y="124"/>
                  <a:pt x="523" y="124"/>
                  <a:pt x="523" y="124"/>
                </a:cubicBezTo>
                <a:cubicBezTo>
                  <a:pt x="523" y="124"/>
                  <a:pt x="523" y="124"/>
                  <a:pt x="523" y="124"/>
                </a:cubicBezTo>
                <a:cubicBezTo>
                  <a:pt x="523" y="124"/>
                  <a:pt x="523" y="124"/>
                  <a:pt x="523" y="124"/>
                </a:cubicBezTo>
                <a:close/>
                <a:moveTo>
                  <a:pt x="567" y="146"/>
                </a:moveTo>
                <a:cubicBezTo>
                  <a:pt x="566" y="146"/>
                  <a:pt x="565" y="146"/>
                  <a:pt x="564" y="146"/>
                </a:cubicBezTo>
                <a:cubicBezTo>
                  <a:pt x="565" y="147"/>
                  <a:pt x="567" y="147"/>
                  <a:pt x="567" y="146"/>
                </a:cubicBezTo>
                <a:close/>
                <a:moveTo>
                  <a:pt x="470" y="141"/>
                </a:moveTo>
                <a:cubicBezTo>
                  <a:pt x="469" y="140"/>
                  <a:pt x="469" y="140"/>
                  <a:pt x="469" y="140"/>
                </a:cubicBezTo>
                <a:cubicBezTo>
                  <a:pt x="470" y="141"/>
                  <a:pt x="470" y="141"/>
                  <a:pt x="470" y="141"/>
                </a:cubicBezTo>
                <a:close/>
                <a:moveTo>
                  <a:pt x="431" y="163"/>
                </a:moveTo>
                <a:cubicBezTo>
                  <a:pt x="430" y="162"/>
                  <a:pt x="429" y="160"/>
                  <a:pt x="429" y="161"/>
                </a:cubicBezTo>
                <a:cubicBezTo>
                  <a:pt x="430" y="162"/>
                  <a:pt x="430" y="163"/>
                  <a:pt x="431" y="163"/>
                </a:cubicBezTo>
                <a:close/>
                <a:moveTo>
                  <a:pt x="458" y="4"/>
                </a:moveTo>
                <a:cubicBezTo>
                  <a:pt x="458" y="5"/>
                  <a:pt x="458" y="5"/>
                  <a:pt x="458" y="5"/>
                </a:cubicBezTo>
                <a:cubicBezTo>
                  <a:pt x="458" y="4"/>
                  <a:pt x="458" y="4"/>
                  <a:pt x="458" y="4"/>
                </a:cubicBezTo>
                <a:close/>
                <a:moveTo>
                  <a:pt x="461" y="34"/>
                </a:moveTo>
                <a:cubicBezTo>
                  <a:pt x="461" y="33"/>
                  <a:pt x="462" y="33"/>
                  <a:pt x="462" y="33"/>
                </a:cubicBezTo>
                <a:cubicBezTo>
                  <a:pt x="461" y="33"/>
                  <a:pt x="460" y="34"/>
                  <a:pt x="461" y="34"/>
                </a:cubicBezTo>
                <a:close/>
                <a:moveTo>
                  <a:pt x="524" y="32"/>
                </a:moveTo>
                <a:cubicBezTo>
                  <a:pt x="520" y="39"/>
                  <a:pt x="520" y="39"/>
                  <a:pt x="520" y="39"/>
                </a:cubicBezTo>
                <a:cubicBezTo>
                  <a:pt x="523" y="38"/>
                  <a:pt x="524" y="39"/>
                  <a:pt x="526" y="37"/>
                </a:cubicBezTo>
                <a:cubicBezTo>
                  <a:pt x="523" y="40"/>
                  <a:pt x="523" y="40"/>
                  <a:pt x="523" y="40"/>
                </a:cubicBezTo>
                <a:cubicBezTo>
                  <a:pt x="526" y="39"/>
                  <a:pt x="526" y="39"/>
                  <a:pt x="526" y="39"/>
                </a:cubicBezTo>
                <a:cubicBezTo>
                  <a:pt x="533" y="42"/>
                  <a:pt x="517" y="57"/>
                  <a:pt x="531" y="58"/>
                </a:cubicBezTo>
                <a:cubicBezTo>
                  <a:pt x="532" y="57"/>
                  <a:pt x="532" y="57"/>
                  <a:pt x="532" y="57"/>
                </a:cubicBezTo>
                <a:cubicBezTo>
                  <a:pt x="528" y="64"/>
                  <a:pt x="528" y="64"/>
                  <a:pt x="528" y="64"/>
                </a:cubicBezTo>
                <a:cubicBezTo>
                  <a:pt x="529" y="64"/>
                  <a:pt x="534" y="62"/>
                  <a:pt x="536" y="62"/>
                </a:cubicBezTo>
                <a:cubicBezTo>
                  <a:pt x="531" y="64"/>
                  <a:pt x="536" y="64"/>
                  <a:pt x="532" y="67"/>
                </a:cubicBezTo>
                <a:cubicBezTo>
                  <a:pt x="535" y="67"/>
                  <a:pt x="536" y="65"/>
                  <a:pt x="537" y="64"/>
                </a:cubicBezTo>
                <a:cubicBezTo>
                  <a:pt x="541" y="64"/>
                  <a:pt x="541" y="66"/>
                  <a:pt x="541" y="68"/>
                </a:cubicBezTo>
                <a:cubicBezTo>
                  <a:pt x="541" y="69"/>
                  <a:pt x="540" y="69"/>
                  <a:pt x="541" y="69"/>
                </a:cubicBezTo>
                <a:cubicBezTo>
                  <a:pt x="541" y="71"/>
                  <a:pt x="541" y="71"/>
                  <a:pt x="541" y="71"/>
                </a:cubicBezTo>
                <a:cubicBezTo>
                  <a:pt x="541" y="72"/>
                  <a:pt x="541" y="72"/>
                  <a:pt x="542" y="73"/>
                </a:cubicBezTo>
                <a:cubicBezTo>
                  <a:pt x="542" y="75"/>
                  <a:pt x="544" y="77"/>
                  <a:pt x="546" y="78"/>
                </a:cubicBezTo>
                <a:cubicBezTo>
                  <a:pt x="540" y="76"/>
                  <a:pt x="538" y="75"/>
                  <a:pt x="536" y="74"/>
                </a:cubicBezTo>
                <a:cubicBezTo>
                  <a:pt x="535" y="73"/>
                  <a:pt x="535" y="73"/>
                  <a:pt x="534" y="72"/>
                </a:cubicBezTo>
                <a:cubicBezTo>
                  <a:pt x="533" y="72"/>
                  <a:pt x="533" y="72"/>
                  <a:pt x="532" y="72"/>
                </a:cubicBezTo>
                <a:cubicBezTo>
                  <a:pt x="531" y="73"/>
                  <a:pt x="531" y="73"/>
                  <a:pt x="532" y="74"/>
                </a:cubicBezTo>
                <a:cubicBezTo>
                  <a:pt x="533" y="75"/>
                  <a:pt x="533" y="76"/>
                  <a:pt x="534" y="76"/>
                </a:cubicBezTo>
                <a:cubicBezTo>
                  <a:pt x="536" y="77"/>
                  <a:pt x="538" y="79"/>
                  <a:pt x="538" y="82"/>
                </a:cubicBezTo>
                <a:cubicBezTo>
                  <a:pt x="539" y="78"/>
                  <a:pt x="539" y="78"/>
                  <a:pt x="539" y="78"/>
                </a:cubicBezTo>
                <a:cubicBezTo>
                  <a:pt x="544" y="78"/>
                  <a:pt x="544" y="81"/>
                  <a:pt x="545" y="83"/>
                </a:cubicBezTo>
                <a:cubicBezTo>
                  <a:pt x="545" y="86"/>
                  <a:pt x="545" y="88"/>
                  <a:pt x="550" y="87"/>
                </a:cubicBezTo>
                <a:cubicBezTo>
                  <a:pt x="550" y="89"/>
                  <a:pt x="549" y="91"/>
                  <a:pt x="548" y="94"/>
                </a:cubicBezTo>
                <a:cubicBezTo>
                  <a:pt x="546" y="96"/>
                  <a:pt x="545" y="98"/>
                  <a:pt x="548" y="99"/>
                </a:cubicBezTo>
                <a:cubicBezTo>
                  <a:pt x="550" y="99"/>
                  <a:pt x="553" y="98"/>
                  <a:pt x="555" y="97"/>
                </a:cubicBezTo>
                <a:cubicBezTo>
                  <a:pt x="558" y="101"/>
                  <a:pt x="558" y="101"/>
                  <a:pt x="558" y="101"/>
                </a:cubicBezTo>
                <a:cubicBezTo>
                  <a:pt x="552" y="101"/>
                  <a:pt x="552" y="101"/>
                  <a:pt x="552" y="101"/>
                </a:cubicBezTo>
                <a:cubicBezTo>
                  <a:pt x="553" y="103"/>
                  <a:pt x="554" y="103"/>
                  <a:pt x="556" y="103"/>
                </a:cubicBezTo>
                <a:cubicBezTo>
                  <a:pt x="553" y="105"/>
                  <a:pt x="554" y="106"/>
                  <a:pt x="554" y="108"/>
                </a:cubicBezTo>
                <a:cubicBezTo>
                  <a:pt x="555" y="109"/>
                  <a:pt x="556" y="111"/>
                  <a:pt x="554" y="113"/>
                </a:cubicBezTo>
                <a:cubicBezTo>
                  <a:pt x="557" y="113"/>
                  <a:pt x="557" y="113"/>
                  <a:pt x="557" y="113"/>
                </a:cubicBezTo>
                <a:cubicBezTo>
                  <a:pt x="557" y="114"/>
                  <a:pt x="556" y="114"/>
                  <a:pt x="555" y="114"/>
                </a:cubicBezTo>
                <a:cubicBezTo>
                  <a:pt x="562" y="115"/>
                  <a:pt x="562" y="118"/>
                  <a:pt x="568" y="119"/>
                </a:cubicBezTo>
                <a:cubicBezTo>
                  <a:pt x="569" y="118"/>
                  <a:pt x="570" y="115"/>
                  <a:pt x="566" y="115"/>
                </a:cubicBezTo>
                <a:cubicBezTo>
                  <a:pt x="571" y="112"/>
                  <a:pt x="573" y="119"/>
                  <a:pt x="575" y="121"/>
                </a:cubicBezTo>
                <a:cubicBezTo>
                  <a:pt x="570" y="119"/>
                  <a:pt x="571" y="121"/>
                  <a:pt x="570" y="122"/>
                </a:cubicBezTo>
                <a:cubicBezTo>
                  <a:pt x="572" y="123"/>
                  <a:pt x="572" y="122"/>
                  <a:pt x="573" y="123"/>
                </a:cubicBezTo>
                <a:cubicBezTo>
                  <a:pt x="577" y="125"/>
                  <a:pt x="574" y="126"/>
                  <a:pt x="572" y="126"/>
                </a:cubicBezTo>
                <a:cubicBezTo>
                  <a:pt x="570" y="127"/>
                  <a:pt x="569" y="127"/>
                  <a:pt x="577" y="130"/>
                </a:cubicBezTo>
                <a:cubicBezTo>
                  <a:pt x="570" y="129"/>
                  <a:pt x="570" y="129"/>
                  <a:pt x="570" y="129"/>
                </a:cubicBezTo>
                <a:cubicBezTo>
                  <a:pt x="578" y="133"/>
                  <a:pt x="578" y="133"/>
                  <a:pt x="578" y="133"/>
                </a:cubicBezTo>
                <a:cubicBezTo>
                  <a:pt x="570" y="131"/>
                  <a:pt x="570" y="132"/>
                  <a:pt x="571" y="133"/>
                </a:cubicBezTo>
                <a:cubicBezTo>
                  <a:pt x="571" y="134"/>
                  <a:pt x="572" y="135"/>
                  <a:pt x="564" y="133"/>
                </a:cubicBezTo>
                <a:cubicBezTo>
                  <a:pt x="566" y="135"/>
                  <a:pt x="574" y="135"/>
                  <a:pt x="573" y="136"/>
                </a:cubicBezTo>
                <a:cubicBezTo>
                  <a:pt x="577" y="139"/>
                  <a:pt x="570" y="139"/>
                  <a:pt x="572" y="141"/>
                </a:cubicBezTo>
                <a:cubicBezTo>
                  <a:pt x="572" y="141"/>
                  <a:pt x="572" y="142"/>
                  <a:pt x="574" y="142"/>
                </a:cubicBezTo>
                <a:cubicBezTo>
                  <a:pt x="573" y="142"/>
                  <a:pt x="572" y="142"/>
                  <a:pt x="571" y="142"/>
                </a:cubicBezTo>
                <a:cubicBezTo>
                  <a:pt x="570" y="142"/>
                  <a:pt x="570" y="142"/>
                  <a:pt x="570" y="142"/>
                </a:cubicBezTo>
                <a:cubicBezTo>
                  <a:pt x="568" y="142"/>
                  <a:pt x="568" y="142"/>
                  <a:pt x="567" y="142"/>
                </a:cubicBezTo>
                <a:cubicBezTo>
                  <a:pt x="565" y="143"/>
                  <a:pt x="564" y="143"/>
                  <a:pt x="561" y="143"/>
                </a:cubicBezTo>
                <a:cubicBezTo>
                  <a:pt x="568" y="146"/>
                  <a:pt x="568" y="146"/>
                  <a:pt x="568" y="146"/>
                </a:cubicBezTo>
                <a:cubicBezTo>
                  <a:pt x="565" y="145"/>
                  <a:pt x="561" y="144"/>
                  <a:pt x="561" y="145"/>
                </a:cubicBezTo>
                <a:cubicBezTo>
                  <a:pt x="561" y="145"/>
                  <a:pt x="563" y="146"/>
                  <a:pt x="564" y="146"/>
                </a:cubicBezTo>
                <a:cubicBezTo>
                  <a:pt x="555" y="146"/>
                  <a:pt x="552" y="146"/>
                  <a:pt x="548" y="147"/>
                </a:cubicBezTo>
                <a:cubicBezTo>
                  <a:pt x="552" y="149"/>
                  <a:pt x="554" y="151"/>
                  <a:pt x="558" y="151"/>
                </a:cubicBezTo>
                <a:cubicBezTo>
                  <a:pt x="558" y="153"/>
                  <a:pt x="554" y="152"/>
                  <a:pt x="549" y="152"/>
                </a:cubicBezTo>
                <a:cubicBezTo>
                  <a:pt x="545" y="151"/>
                  <a:pt x="540" y="151"/>
                  <a:pt x="538" y="152"/>
                </a:cubicBezTo>
                <a:cubicBezTo>
                  <a:pt x="541" y="154"/>
                  <a:pt x="541" y="154"/>
                  <a:pt x="541" y="154"/>
                </a:cubicBezTo>
                <a:cubicBezTo>
                  <a:pt x="534" y="152"/>
                  <a:pt x="534" y="152"/>
                  <a:pt x="534" y="152"/>
                </a:cubicBezTo>
                <a:cubicBezTo>
                  <a:pt x="536" y="153"/>
                  <a:pt x="537" y="154"/>
                  <a:pt x="539" y="155"/>
                </a:cubicBezTo>
                <a:cubicBezTo>
                  <a:pt x="535" y="157"/>
                  <a:pt x="527" y="159"/>
                  <a:pt x="518" y="153"/>
                </a:cubicBezTo>
                <a:cubicBezTo>
                  <a:pt x="521" y="154"/>
                  <a:pt x="520" y="158"/>
                  <a:pt x="526" y="160"/>
                </a:cubicBezTo>
                <a:cubicBezTo>
                  <a:pt x="521" y="158"/>
                  <a:pt x="517" y="158"/>
                  <a:pt x="514" y="159"/>
                </a:cubicBezTo>
                <a:cubicBezTo>
                  <a:pt x="510" y="159"/>
                  <a:pt x="507" y="160"/>
                  <a:pt x="504" y="160"/>
                </a:cubicBezTo>
                <a:cubicBezTo>
                  <a:pt x="504" y="160"/>
                  <a:pt x="504" y="160"/>
                  <a:pt x="504" y="160"/>
                </a:cubicBezTo>
                <a:cubicBezTo>
                  <a:pt x="501" y="158"/>
                  <a:pt x="501" y="158"/>
                  <a:pt x="501" y="158"/>
                </a:cubicBezTo>
                <a:cubicBezTo>
                  <a:pt x="501" y="159"/>
                  <a:pt x="501" y="159"/>
                  <a:pt x="501" y="159"/>
                </a:cubicBezTo>
                <a:cubicBezTo>
                  <a:pt x="503" y="160"/>
                  <a:pt x="503" y="160"/>
                  <a:pt x="503" y="160"/>
                </a:cubicBezTo>
                <a:cubicBezTo>
                  <a:pt x="501" y="160"/>
                  <a:pt x="498" y="159"/>
                  <a:pt x="496" y="158"/>
                </a:cubicBezTo>
                <a:cubicBezTo>
                  <a:pt x="496" y="159"/>
                  <a:pt x="497" y="163"/>
                  <a:pt x="496" y="165"/>
                </a:cubicBezTo>
                <a:cubicBezTo>
                  <a:pt x="495" y="162"/>
                  <a:pt x="494" y="164"/>
                  <a:pt x="493" y="166"/>
                </a:cubicBezTo>
                <a:cubicBezTo>
                  <a:pt x="492" y="167"/>
                  <a:pt x="491" y="169"/>
                  <a:pt x="489" y="166"/>
                </a:cubicBezTo>
                <a:cubicBezTo>
                  <a:pt x="489" y="167"/>
                  <a:pt x="490" y="167"/>
                  <a:pt x="490" y="169"/>
                </a:cubicBezTo>
                <a:cubicBezTo>
                  <a:pt x="485" y="169"/>
                  <a:pt x="477" y="165"/>
                  <a:pt x="473" y="171"/>
                </a:cubicBezTo>
                <a:cubicBezTo>
                  <a:pt x="469" y="161"/>
                  <a:pt x="466" y="165"/>
                  <a:pt x="461" y="162"/>
                </a:cubicBezTo>
                <a:cubicBezTo>
                  <a:pt x="463" y="168"/>
                  <a:pt x="464" y="164"/>
                  <a:pt x="466" y="168"/>
                </a:cubicBezTo>
                <a:cubicBezTo>
                  <a:pt x="464" y="167"/>
                  <a:pt x="469" y="176"/>
                  <a:pt x="464" y="172"/>
                </a:cubicBezTo>
                <a:cubicBezTo>
                  <a:pt x="465" y="173"/>
                  <a:pt x="465" y="174"/>
                  <a:pt x="465" y="173"/>
                </a:cubicBezTo>
                <a:cubicBezTo>
                  <a:pt x="464" y="174"/>
                  <a:pt x="463" y="166"/>
                  <a:pt x="461" y="169"/>
                </a:cubicBezTo>
                <a:cubicBezTo>
                  <a:pt x="463" y="173"/>
                  <a:pt x="463" y="173"/>
                  <a:pt x="463" y="173"/>
                </a:cubicBezTo>
                <a:cubicBezTo>
                  <a:pt x="459" y="168"/>
                  <a:pt x="459" y="168"/>
                  <a:pt x="459" y="168"/>
                </a:cubicBezTo>
                <a:cubicBezTo>
                  <a:pt x="455" y="172"/>
                  <a:pt x="450" y="171"/>
                  <a:pt x="448" y="177"/>
                </a:cubicBezTo>
                <a:cubicBezTo>
                  <a:pt x="447" y="176"/>
                  <a:pt x="446" y="174"/>
                  <a:pt x="446" y="172"/>
                </a:cubicBezTo>
                <a:cubicBezTo>
                  <a:pt x="445" y="173"/>
                  <a:pt x="440" y="167"/>
                  <a:pt x="439" y="172"/>
                </a:cubicBezTo>
                <a:cubicBezTo>
                  <a:pt x="440" y="174"/>
                  <a:pt x="440" y="174"/>
                  <a:pt x="440" y="174"/>
                </a:cubicBezTo>
                <a:cubicBezTo>
                  <a:pt x="438" y="179"/>
                  <a:pt x="435" y="170"/>
                  <a:pt x="430" y="170"/>
                </a:cubicBezTo>
                <a:cubicBezTo>
                  <a:pt x="431" y="170"/>
                  <a:pt x="434" y="172"/>
                  <a:pt x="432" y="167"/>
                </a:cubicBezTo>
                <a:cubicBezTo>
                  <a:pt x="431" y="164"/>
                  <a:pt x="429" y="165"/>
                  <a:pt x="429" y="168"/>
                </a:cubicBezTo>
                <a:cubicBezTo>
                  <a:pt x="427" y="162"/>
                  <a:pt x="427" y="162"/>
                  <a:pt x="427" y="162"/>
                </a:cubicBezTo>
                <a:cubicBezTo>
                  <a:pt x="429" y="165"/>
                  <a:pt x="431" y="164"/>
                  <a:pt x="432" y="166"/>
                </a:cubicBezTo>
                <a:cubicBezTo>
                  <a:pt x="432" y="165"/>
                  <a:pt x="431" y="164"/>
                  <a:pt x="431" y="163"/>
                </a:cubicBezTo>
                <a:cubicBezTo>
                  <a:pt x="433" y="164"/>
                  <a:pt x="434" y="164"/>
                  <a:pt x="436" y="165"/>
                </a:cubicBezTo>
                <a:cubicBezTo>
                  <a:pt x="434" y="166"/>
                  <a:pt x="434" y="166"/>
                  <a:pt x="434" y="166"/>
                </a:cubicBezTo>
                <a:cubicBezTo>
                  <a:pt x="437" y="171"/>
                  <a:pt x="438" y="164"/>
                  <a:pt x="439" y="166"/>
                </a:cubicBezTo>
                <a:cubicBezTo>
                  <a:pt x="437" y="161"/>
                  <a:pt x="436" y="162"/>
                  <a:pt x="436" y="158"/>
                </a:cubicBezTo>
                <a:cubicBezTo>
                  <a:pt x="439" y="154"/>
                  <a:pt x="440" y="162"/>
                  <a:pt x="445" y="166"/>
                </a:cubicBezTo>
                <a:cubicBezTo>
                  <a:pt x="445" y="167"/>
                  <a:pt x="445" y="167"/>
                  <a:pt x="445" y="167"/>
                </a:cubicBezTo>
                <a:cubicBezTo>
                  <a:pt x="447" y="168"/>
                  <a:pt x="450" y="173"/>
                  <a:pt x="450" y="168"/>
                </a:cubicBezTo>
                <a:cubicBezTo>
                  <a:pt x="448" y="165"/>
                  <a:pt x="447" y="165"/>
                  <a:pt x="446" y="164"/>
                </a:cubicBezTo>
                <a:cubicBezTo>
                  <a:pt x="445" y="162"/>
                  <a:pt x="450" y="169"/>
                  <a:pt x="450" y="165"/>
                </a:cubicBezTo>
                <a:cubicBezTo>
                  <a:pt x="447" y="161"/>
                  <a:pt x="444" y="160"/>
                  <a:pt x="442" y="161"/>
                </a:cubicBezTo>
                <a:cubicBezTo>
                  <a:pt x="442" y="159"/>
                  <a:pt x="441" y="158"/>
                  <a:pt x="440" y="156"/>
                </a:cubicBezTo>
                <a:cubicBezTo>
                  <a:pt x="447" y="158"/>
                  <a:pt x="455" y="162"/>
                  <a:pt x="459" y="157"/>
                </a:cubicBezTo>
                <a:cubicBezTo>
                  <a:pt x="454" y="151"/>
                  <a:pt x="460" y="156"/>
                  <a:pt x="457" y="150"/>
                </a:cubicBezTo>
                <a:cubicBezTo>
                  <a:pt x="459" y="154"/>
                  <a:pt x="459" y="149"/>
                  <a:pt x="462" y="151"/>
                </a:cubicBezTo>
                <a:cubicBezTo>
                  <a:pt x="460" y="145"/>
                  <a:pt x="457" y="148"/>
                  <a:pt x="457" y="144"/>
                </a:cubicBezTo>
                <a:cubicBezTo>
                  <a:pt x="460" y="144"/>
                  <a:pt x="468" y="152"/>
                  <a:pt x="471" y="149"/>
                </a:cubicBezTo>
                <a:cubicBezTo>
                  <a:pt x="470" y="147"/>
                  <a:pt x="469" y="147"/>
                  <a:pt x="468" y="146"/>
                </a:cubicBezTo>
                <a:cubicBezTo>
                  <a:pt x="471" y="147"/>
                  <a:pt x="478" y="158"/>
                  <a:pt x="477" y="149"/>
                </a:cubicBezTo>
                <a:cubicBezTo>
                  <a:pt x="475" y="147"/>
                  <a:pt x="473" y="144"/>
                  <a:pt x="470" y="141"/>
                </a:cubicBezTo>
                <a:cubicBezTo>
                  <a:pt x="471" y="141"/>
                  <a:pt x="471" y="141"/>
                  <a:pt x="471" y="139"/>
                </a:cubicBezTo>
                <a:cubicBezTo>
                  <a:pt x="469" y="135"/>
                  <a:pt x="469" y="135"/>
                  <a:pt x="469" y="135"/>
                </a:cubicBezTo>
                <a:cubicBezTo>
                  <a:pt x="471" y="133"/>
                  <a:pt x="474" y="143"/>
                  <a:pt x="477" y="147"/>
                </a:cubicBezTo>
                <a:cubicBezTo>
                  <a:pt x="477" y="141"/>
                  <a:pt x="477" y="141"/>
                  <a:pt x="477" y="141"/>
                </a:cubicBezTo>
                <a:cubicBezTo>
                  <a:pt x="478" y="139"/>
                  <a:pt x="480" y="139"/>
                  <a:pt x="482" y="139"/>
                </a:cubicBezTo>
                <a:cubicBezTo>
                  <a:pt x="484" y="140"/>
                  <a:pt x="486" y="143"/>
                  <a:pt x="488" y="146"/>
                </a:cubicBezTo>
                <a:cubicBezTo>
                  <a:pt x="489" y="145"/>
                  <a:pt x="491" y="145"/>
                  <a:pt x="488" y="140"/>
                </a:cubicBezTo>
                <a:cubicBezTo>
                  <a:pt x="486" y="137"/>
                  <a:pt x="484" y="135"/>
                  <a:pt x="483" y="133"/>
                </a:cubicBezTo>
                <a:cubicBezTo>
                  <a:pt x="482" y="131"/>
                  <a:pt x="481" y="130"/>
                  <a:pt x="479" y="131"/>
                </a:cubicBezTo>
                <a:cubicBezTo>
                  <a:pt x="480" y="135"/>
                  <a:pt x="483" y="135"/>
                  <a:pt x="482" y="136"/>
                </a:cubicBezTo>
                <a:cubicBezTo>
                  <a:pt x="481" y="135"/>
                  <a:pt x="480" y="140"/>
                  <a:pt x="477" y="136"/>
                </a:cubicBezTo>
                <a:cubicBezTo>
                  <a:pt x="481" y="135"/>
                  <a:pt x="481" y="135"/>
                  <a:pt x="481" y="135"/>
                </a:cubicBezTo>
                <a:cubicBezTo>
                  <a:pt x="478" y="128"/>
                  <a:pt x="479" y="135"/>
                  <a:pt x="477" y="132"/>
                </a:cubicBezTo>
                <a:cubicBezTo>
                  <a:pt x="477" y="129"/>
                  <a:pt x="478" y="129"/>
                  <a:pt x="479" y="129"/>
                </a:cubicBezTo>
                <a:cubicBezTo>
                  <a:pt x="479" y="129"/>
                  <a:pt x="480" y="129"/>
                  <a:pt x="480" y="129"/>
                </a:cubicBezTo>
                <a:cubicBezTo>
                  <a:pt x="480" y="129"/>
                  <a:pt x="481" y="129"/>
                  <a:pt x="481" y="128"/>
                </a:cubicBezTo>
                <a:cubicBezTo>
                  <a:pt x="480" y="128"/>
                  <a:pt x="480" y="128"/>
                  <a:pt x="480" y="128"/>
                </a:cubicBezTo>
                <a:cubicBezTo>
                  <a:pt x="482" y="129"/>
                  <a:pt x="481" y="127"/>
                  <a:pt x="485" y="130"/>
                </a:cubicBezTo>
                <a:cubicBezTo>
                  <a:pt x="488" y="136"/>
                  <a:pt x="486" y="134"/>
                  <a:pt x="486" y="136"/>
                </a:cubicBezTo>
                <a:cubicBezTo>
                  <a:pt x="488" y="136"/>
                  <a:pt x="491" y="138"/>
                  <a:pt x="495" y="139"/>
                </a:cubicBezTo>
                <a:cubicBezTo>
                  <a:pt x="499" y="139"/>
                  <a:pt x="502" y="139"/>
                  <a:pt x="499" y="133"/>
                </a:cubicBezTo>
                <a:cubicBezTo>
                  <a:pt x="497" y="132"/>
                  <a:pt x="495" y="131"/>
                  <a:pt x="493" y="129"/>
                </a:cubicBezTo>
                <a:cubicBezTo>
                  <a:pt x="493" y="128"/>
                  <a:pt x="500" y="132"/>
                  <a:pt x="493" y="126"/>
                </a:cubicBezTo>
                <a:cubicBezTo>
                  <a:pt x="494" y="128"/>
                  <a:pt x="490" y="124"/>
                  <a:pt x="489" y="123"/>
                </a:cubicBezTo>
                <a:cubicBezTo>
                  <a:pt x="489" y="123"/>
                  <a:pt x="489" y="123"/>
                  <a:pt x="489" y="123"/>
                </a:cubicBezTo>
                <a:cubicBezTo>
                  <a:pt x="489" y="123"/>
                  <a:pt x="488" y="122"/>
                  <a:pt x="487" y="121"/>
                </a:cubicBezTo>
                <a:cubicBezTo>
                  <a:pt x="491" y="125"/>
                  <a:pt x="494" y="126"/>
                  <a:pt x="497" y="127"/>
                </a:cubicBezTo>
                <a:cubicBezTo>
                  <a:pt x="495" y="126"/>
                  <a:pt x="494" y="124"/>
                  <a:pt x="493" y="123"/>
                </a:cubicBezTo>
                <a:cubicBezTo>
                  <a:pt x="495" y="123"/>
                  <a:pt x="496" y="125"/>
                  <a:pt x="498" y="127"/>
                </a:cubicBezTo>
                <a:cubicBezTo>
                  <a:pt x="499" y="128"/>
                  <a:pt x="505" y="131"/>
                  <a:pt x="501" y="127"/>
                </a:cubicBezTo>
                <a:cubicBezTo>
                  <a:pt x="498" y="124"/>
                  <a:pt x="496" y="125"/>
                  <a:pt x="493" y="122"/>
                </a:cubicBezTo>
                <a:cubicBezTo>
                  <a:pt x="496" y="123"/>
                  <a:pt x="499" y="125"/>
                  <a:pt x="502" y="126"/>
                </a:cubicBezTo>
                <a:cubicBezTo>
                  <a:pt x="501" y="125"/>
                  <a:pt x="501" y="125"/>
                  <a:pt x="501" y="125"/>
                </a:cubicBezTo>
                <a:cubicBezTo>
                  <a:pt x="502" y="126"/>
                  <a:pt x="504" y="127"/>
                  <a:pt x="503" y="126"/>
                </a:cubicBezTo>
                <a:cubicBezTo>
                  <a:pt x="500" y="124"/>
                  <a:pt x="499" y="123"/>
                  <a:pt x="499" y="124"/>
                </a:cubicBezTo>
                <a:cubicBezTo>
                  <a:pt x="497" y="122"/>
                  <a:pt x="501" y="124"/>
                  <a:pt x="504" y="125"/>
                </a:cubicBezTo>
                <a:cubicBezTo>
                  <a:pt x="506" y="126"/>
                  <a:pt x="509" y="126"/>
                  <a:pt x="504" y="123"/>
                </a:cubicBezTo>
                <a:cubicBezTo>
                  <a:pt x="508" y="125"/>
                  <a:pt x="508" y="125"/>
                  <a:pt x="508" y="125"/>
                </a:cubicBezTo>
                <a:cubicBezTo>
                  <a:pt x="507" y="124"/>
                  <a:pt x="506" y="123"/>
                  <a:pt x="505" y="123"/>
                </a:cubicBezTo>
                <a:cubicBezTo>
                  <a:pt x="510" y="125"/>
                  <a:pt x="510" y="125"/>
                  <a:pt x="510" y="125"/>
                </a:cubicBezTo>
                <a:cubicBezTo>
                  <a:pt x="515" y="126"/>
                  <a:pt x="502" y="120"/>
                  <a:pt x="500" y="119"/>
                </a:cubicBezTo>
                <a:cubicBezTo>
                  <a:pt x="500" y="119"/>
                  <a:pt x="500" y="119"/>
                  <a:pt x="500" y="119"/>
                </a:cubicBezTo>
                <a:cubicBezTo>
                  <a:pt x="499" y="119"/>
                  <a:pt x="496" y="117"/>
                  <a:pt x="495" y="116"/>
                </a:cubicBezTo>
                <a:cubicBezTo>
                  <a:pt x="497" y="117"/>
                  <a:pt x="499" y="118"/>
                  <a:pt x="501" y="118"/>
                </a:cubicBezTo>
                <a:cubicBezTo>
                  <a:pt x="501" y="118"/>
                  <a:pt x="501" y="118"/>
                  <a:pt x="501" y="118"/>
                </a:cubicBezTo>
                <a:cubicBezTo>
                  <a:pt x="509" y="122"/>
                  <a:pt x="514" y="122"/>
                  <a:pt x="529" y="127"/>
                </a:cubicBezTo>
                <a:cubicBezTo>
                  <a:pt x="529" y="127"/>
                  <a:pt x="528" y="127"/>
                  <a:pt x="528" y="126"/>
                </a:cubicBezTo>
                <a:cubicBezTo>
                  <a:pt x="526" y="126"/>
                  <a:pt x="526" y="126"/>
                  <a:pt x="526" y="126"/>
                </a:cubicBezTo>
                <a:cubicBezTo>
                  <a:pt x="525" y="125"/>
                  <a:pt x="524" y="125"/>
                  <a:pt x="523" y="124"/>
                </a:cubicBezTo>
                <a:cubicBezTo>
                  <a:pt x="523" y="124"/>
                  <a:pt x="522" y="124"/>
                  <a:pt x="521" y="123"/>
                </a:cubicBezTo>
                <a:cubicBezTo>
                  <a:pt x="518" y="122"/>
                  <a:pt x="511" y="120"/>
                  <a:pt x="512" y="119"/>
                </a:cubicBezTo>
                <a:cubicBezTo>
                  <a:pt x="509" y="118"/>
                  <a:pt x="510" y="119"/>
                  <a:pt x="509" y="119"/>
                </a:cubicBezTo>
                <a:cubicBezTo>
                  <a:pt x="509" y="118"/>
                  <a:pt x="509" y="118"/>
                  <a:pt x="511" y="119"/>
                </a:cubicBezTo>
                <a:cubicBezTo>
                  <a:pt x="505" y="117"/>
                  <a:pt x="505" y="117"/>
                  <a:pt x="505" y="117"/>
                </a:cubicBezTo>
                <a:cubicBezTo>
                  <a:pt x="511" y="119"/>
                  <a:pt x="509" y="117"/>
                  <a:pt x="508" y="117"/>
                </a:cubicBezTo>
                <a:cubicBezTo>
                  <a:pt x="499" y="114"/>
                  <a:pt x="499" y="114"/>
                  <a:pt x="499" y="114"/>
                </a:cubicBezTo>
                <a:cubicBezTo>
                  <a:pt x="503" y="116"/>
                  <a:pt x="504" y="116"/>
                  <a:pt x="502" y="115"/>
                </a:cubicBezTo>
                <a:cubicBezTo>
                  <a:pt x="497" y="113"/>
                  <a:pt x="497" y="113"/>
                  <a:pt x="497" y="113"/>
                </a:cubicBezTo>
                <a:cubicBezTo>
                  <a:pt x="498" y="113"/>
                  <a:pt x="509" y="117"/>
                  <a:pt x="503" y="114"/>
                </a:cubicBezTo>
                <a:cubicBezTo>
                  <a:pt x="505" y="115"/>
                  <a:pt x="507" y="116"/>
                  <a:pt x="509" y="117"/>
                </a:cubicBezTo>
                <a:cubicBezTo>
                  <a:pt x="510" y="116"/>
                  <a:pt x="521" y="119"/>
                  <a:pt x="526" y="120"/>
                </a:cubicBezTo>
                <a:cubicBezTo>
                  <a:pt x="529" y="120"/>
                  <a:pt x="526" y="118"/>
                  <a:pt x="525" y="116"/>
                </a:cubicBezTo>
                <a:cubicBezTo>
                  <a:pt x="523" y="115"/>
                  <a:pt x="523" y="114"/>
                  <a:pt x="531" y="114"/>
                </a:cubicBezTo>
                <a:cubicBezTo>
                  <a:pt x="528" y="113"/>
                  <a:pt x="526" y="113"/>
                  <a:pt x="524" y="113"/>
                </a:cubicBezTo>
                <a:cubicBezTo>
                  <a:pt x="522" y="112"/>
                  <a:pt x="521" y="112"/>
                  <a:pt x="518" y="112"/>
                </a:cubicBezTo>
                <a:cubicBezTo>
                  <a:pt x="517" y="113"/>
                  <a:pt x="516" y="113"/>
                  <a:pt x="509" y="112"/>
                </a:cubicBezTo>
                <a:cubicBezTo>
                  <a:pt x="502" y="113"/>
                  <a:pt x="529" y="117"/>
                  <a:pt x="519" y="117"/>
                </a:cubicBezTo>
                <a:cubicBezTo>
                  <a:pt x="511" y="115"/>
                  <a:pt x="511" y="115"/>
                  <a:pt x="514" y="115"/>
                </a:cubicBezTo>
                <a:cubicBezTo>
                  <a:pt x="508" y="113"/>
                  <a:pt x="504" y="113"/>
                  <a:pt x="502" y="113"/>
                </a:cubicBezTo>
                <a:cubicBezTo>
                  <a:pt x="503" y="113"/>
                  <a:pt x="501" y="112"/>
                  <a:pt x="500" y="111"/>
                </a:cubicBezTo>
                <a:cubicBezTo>
                  <a:pt x="498" y="110"/>
                  <a:pt x="496" y="110"/>
                  <a:pt x="496" y="109"/>
                </a:cubicBezTo>
                <a:cubicBezTo>
                  <a:pt x="499" y="110"/>
                  <a:pt x="502" y="109"/>
                  <a:pt x="501" y="109"/>
                </a:cubicBezTo>
                <a:cubicBezTo>
                  <a:pt x="505" y="109"/>
                  <a:pt x="506" y="107"/>
                  <a:pt x="515" y="108"/>
                </a:cubicBezTo>
                <a:cubicBezTo>
                  <a:pt x="516" y="106"/>
                  <a:pt x="503" y="107"/>
                  <a:pt x="511" y="105"/>
                </a:cubicBezTo>
                <a:cubicBezTo>
                  <a:pt x="505" y="106"/>
                  <a:pt x="506" y="104"/>
                  <a:pt x="501" y="105"/>
                </a:cubicBezTo>
                <a:cubicBezTo>
                  <a:pt x="504" y="105"/>
                  <a:pt x="503" y="106"/>
                  <a:pt x="501" y="106"/>
                </a:cubicBezTo>
                <a:cubicBezTo>
                  <a:pt x="499" y="107"/>
                  <a:pt x="496" y="107"/>
                  <a:pt x="494" y="107"/>
                </a:cubicBezTo>
                <a:cubicBezTo>
                  <a:pt x="493" y="107"/>
                  <a:pt x="491" y="106"/>
                  <a:pt x="490" y="106"/>
                </a:cubicBezTo>
                <a:cubicBezTo>
                  <a:pt x="492" y="106"/>
                  <a:pt x="495" y="106"/>
                  <a:pt x="496" y="105"/>
                </a:cubicBezTo>
                <a:cubicBezTo>
                  <a:pt x="491" y="105"/>
                  <a:pt x="491" y="105"/>
                  <a:pt x="491" y="105"/>
                </a:cubicBezTo>
                <a:cubicBezTo>
                  <a:pt x="497" y="105"/>
                  <a:pt x="494" y="104"/>
                  <a:pt x="492" y="104"/>
                </a:cubicBezTo>
                <a:cubicBezTo>
                  <a:pt x="489" y="103"/>
                  <a:pt x="487" y="103"/>
                  <a:pt x="494" y="101"/>
                </a:cubicBezTo>
                <a:cubicBezTo>
                  <a:pt x="494" y="102"/>
                  <a:pt x="498" y="102"/>
                  <a:pt x="492" y="103"/>
                </a:cubicBezTo>
                <a:cubicBezTo>
                  <a:pt x="494" y="103"/>
                  <a:pt x="496" y="103"/>
                  <a:pt x="499" y="102"/>
                </a:cubicBezTo>
                <a:cubicBezTo>
                  <a:pt x="501" y="102"/>
                  <a:pt x="503" y="101"/>
                  <a:pt x="506" y="101"/>
                </a:cubicBezTo>
                <a:cubicBezTo>
                  <a:pt x="508" y="100"/>
                  <a:pt x="506" y="98"/>
                  <a:pt x="505" y="97"/>
                </a:cubicBezTo>
                <a:cubicBezTo>
                  <a:pt x="504" y="95"/>
                  <a:pt x="503" y="94"/>
                  <a:pt x="506" y="91"/>
                </a:cubicBezTo>
                <a:cubicBezTo>
                  <a:pt x="503" y="93"/>
                  <a:pt x="504" y="94"/>
                  <a:pt x="500" y="96"/>
                </a:cubicBezTo>
                <a:cubicBezTo>
                  <a:pt x="498" y="95"/>
                  <a:pt x="500" y="94"/>
                  <a:pt x="502" y="91"/>
                </a:cubicBezTo>
                <a:cubicBezTo>
                  <a:pt x="504" y="89"/>
                  <a:pt x="506" y="85"/>
                  <a:pt x="507" y="83"/>
                </a:cubicBezTo>
                <a:cubicBezTo>
                  <a:pt x="502" y="86"/>
                  <a:pt x="502" y="86"/>
                  <a:pt x="502" y="86"/>
                </a:cubicBezTo>
                <a:cubicBezTo>
                  <a:pt x="506" y="82"/>
                  <a:pt x="500" y="87"/>
                  <a:pt x="500" y="83"/>
                </a:cubicBezTo>
                <a:cubicBezTo>
                  <a:pt x="501" y="83"/>
                  <a:pt x="503" y="82"/>
                  <a:pt x="503" y="82"/>
                </a:cubicBezTo>
                <a:cubicBezTo>
                  <a:pt x="501" y="80"/>
                  <a:pt x="498" y="84"/>
                  <a:pt x="496" y="83"/>
                </a:cubicBezTo>
                <a:cubicBezTo>
                  <a:pt x="503" y="76"/>
                  <a:pt x="489" y="85"/>
                  <a:pt x="492" y="79"/>
                </a:cubicBezTo>
                <a:cubicBezTo>
                  <a:pt x="490" y="80"/>
                  <a:pt x="490" y="80"/>
                  <a:pt x="490" y="80"/>
                </a:cubicBezTo>
                <a:cubicBezTo>
                  <a:pt x="493" y="76"/>
                  <a:pt x="483" y="77"/>
                  <a:pt x="481" y="74"/>
                </a:cubicBezTo>
                <a:cubicBezTo>
                  <a:pt x="482" y="74"/>
                  <a:pt x="482" y="77"/>
                  <a:pt x="487" y="74"/>
                </a:cubicBezTo>
                <a:cubicBezTo>
                  <a:pt x="487" y="69"/>
                  <a:pt x="487" y="69"/>
                  <a:pt x="487" y="69"/>
                </a:cubicBezTo>
                <a:cubicBezTo>
                  <a:pt x="485" y="70"/>
                  <a:pt x="484" y="69"/>
                  <a:pt x="482" y="71"/>
                </a:cubicBezTo>
                <a:cubicBezTo>
                  <a:pt x="481" y="72"/>
                  <a:pt x="483" y="72"/>
                  <a:pt x="483" y="72"/>
                </a:cubicBezTo>
                <a:cubicBezTo>
                  <a:pt x="480" y="73"/>
                  <a:pt x="480" y="73"/>
                  <a:pt x="480" y="73"/>
                </a:cubicBezTo>
                <a:cubicBezTo>
                  <a:pt x="481" y="68"/>
                  <a:pt x="488" y="69"/>
                  <a:pt x="493" y="67"/>
                </a:cubicBezTo>
                <a:cubicBezTo>
                  <a:pt x="491" y="66"/>
                  <a:pt x="495" y="63"/>
                  <a:pt x="495" y="62"/>
                </a:cubicBezTo>
                <a:cubicBezTo>
                  <a:pt x="489" y="63"/>
                  <a:pt x="490" y="66"/>
                  <a:pt x="484" y="68"/>
                </a:cubicBezTo>
                <a:cubicBezTo>
                  <a:pt x="481" y="68"/>
                  <a:pt x="483" y="62"/>
                  <a:pt x="488" y="59"/>
                </a:cubicBezTo>
                <a:cubicBezTo>
                  <a:pt x="475" y="63"/>
                  <a:pt x="482" y="53"/>
                  <a:pt x="473" y="57"/>
                </a:cubicBezTo>
                <a:cubicBezTo>
                  <a:pt x="474" y="57"/>
                  <a:pt x="477" y="55"/>
                  <a:pt x="475" y="55"/>
                </a:cubicBezTo>
                <a:cubicBezTo>
                  <a:pt x="473" y="56"/>
                  <a:pt x="473" y="56"/>
                  <a:pt x="473" y="56"/>
                </a:cubicBezTo>
                <a:cubicBezTo>
                  <a:pt x="468" y="55"/>
                  <a:pt x="480" y="50"/>
                  <a:pt x="477" y="49"/>
                </a:cubicBezTo>
                <a:cubicBezTo>
                  <a:pt x="476" y="50"/>
                  <a:pt x="475" y="51"/>
                  <a:pt x="473" y="52"/>
                </a:cubicBezTo>
                <a:cubicBezTo>
                  <a:pt x="470" y="50"/>
                  <a:pt x="482" y="42"/>
                  <a:pt x="475" y="41"/>
                </a:cubicBezTo>
                <a:cubicBezTo>
                  <a:pt x="475" y="42"/>
                  <a:pt x="474" y="42"/>
                  <a:pt x="474" y="42"/>
                </a:cubicBezTo>
                <a:cubicBezTo>
                  <a:pt x="473" y="43"/>
                  <a:pt x="473" y="42"/>
                  <a:pt x="475" y="40"/>
                </a:cubicBezTo>
                <a:cubicBezTo>
                  <a:pt x="479" y="40"/>
                  <a:pt x="479" y="40"/>
                  <a:pt x="479" y="40"/>
                </a:cubicBezTo>
                <a:cubicBezTo>
                  <a:pt x="489" y="34"/>
                  <a:pt x="472" y="37"/>
                  <a:pt x="474" y="33"/>
                </a:cubicBezTo>
                <a:cubicBezTo>
                  <a:pt x="472" y="34"/>
                  <a:pt x="473" y="36"/>
                  <a:pt x="469" y="36"/>
                </a:cubicBezTo>
                <a:cubicBezTo>
                  <a:pt x="468" y="35"/>
                  <a:pt x="480" y="30"/>
                  <a:pt x="474" y="30"/>
                </a:cubicBezTo>
                <a:cubicBezTo>
                  <a:pt x="473" y="32"/>
                  <a:pt x="467" y="34"/>
                  <a:pt x="467" y="35"/>
                </a:cubicBezTo>
                <a:cubicBezTo>
                  <a:pt x="465" y="34"/>
                  <a:pt x="462" y="34"/>
                  <a:pt x="466" y="32"/>
                </a:cubicBezTo>
                <a:cubicBezTo>
                  <a:pt x="465" y="32"/>
                  <a:pt x="463" y="32"/>
                  <a:pt x="462" y="33"/>
                </a:cubicBezTo>
                <a:cubicBezTo>
                  <a:pt x="465" y="31"/>
                  <a:pt x="462" y="30"/>
                  <a:pt x="461" y="29"/>
                </a:cubicBezTo>
                <a:cubicBezTo>
                  <a:pt x="459" y="30"/>
                  <a:pt x="459" y="30"/>
                  <a:pt x="459" y="30"/>
                </a:cubicBezTo>
                <a:cubicBezTo>
                  <a:pt x="469" y="24"/>
                  <a:pt x="458" y="27"/>
                  <a:pt x="458" y="25"/>
                </a:cubicBezTo>
                <a:cubicBezTo>
                  <a:pt x="455" y="26"/>
                  <a:pt x="455" y="26"/>
                  <a:pt x="455" y="26"/>
                </a:cubicBezTo>
                <a:cubicBezTo>
                  <a:pt x="456" y="25"/>
                  <a:pt x="459" y="22"/>
                  <a:pt x="454" y="22"/>
                </a:cubicBezTo>
                <a:cubicBezTo>
                  <a:pt x="451" y="24"/>
                  <a:pt x="451" y="24"/>
                  <a:pt x="451" y="24"/>
                </a:cubicBezTo>
                <a:cubicBezTo>
                  <a:pt x="453" y="22"/>
                  <a:pt x="446" y="21"/>
                  <a:pt x="451" y="18"/>
                </a:cubicBezTo>
                <a:cubicBezTo>
                  <a:pt x="450" y="18"/>
                  <a:pt x="445" y="22"/>
                  <a:pt x="444" y="20"/>
                </a:cubicBezTo>
                <a:cubicBezTo>
                  <a:pt x="446" y="18"/>
                  <a:pt x="447" y="16"/>
                  <a:pt x="444" y="16"/>
                </a:cubicBezTo>
                <a:cubicBezTo>
                  <a:pt x="442" y="17"/>
                  <a:pt x="440" y="18"/>
                  <a:pt x="442" y="18"/>
                </a:cubicBezTo>
                <a:cubicBezTo>
                  <a:pt x="443" y="18"/>
                  <a:pt x="443" y="18"/>
                  <a:pt x="444" y="17"/>
                </a:cubicBezTo>
                <a:cubicBezTo>
                  <a:pt x="441" y="19"/>
                  <a:pt x="441" y="19"/>
                  <a:pt x="441" y="19"/>
                </a:cubicBezTo>
                <a:cubicBezTo>
                  <a:pt x="438" y="18"/>
                  <a:pt x="443" y="17"/>
                  <a:pt x="441" y="15"/>
                </a:cubicBezTo>
                <a:cubicBezTo>
                  <a:pt x="439" y="16"/>
                  <a:pt x="438" y="17"/>
                  <a:pt x="436" y="18"/>
                </a:cubicBezTo>
                <a:cubicBezTo>
                  <a:pt x="437" y="15"/>
                  <a:pt x="439" y="12"/>
                  <a:pt x="440" y="8"/>
                </a:cubicBezTo>
                <a:cubicBezTo>
                  <a:pt x="443" y="7"/>
                  <a:pt x="444" y="8"/>
                  <a:pt x="448" y="6"/>
                </a:cubicBezTo>
                <a:cubicBezTo>
                  <a:pt x="448" y="7"/>
                  <a:pt x="449" y="7"/>
                  <a:pt x="450" y="8"/>
                </a:cubicBezTo>
                <a:cubicBezTo>
                  <a:pt x="455" y="8"/>
                  <a:pt x="454" y="5"/>
                  <a:pt x="455" y="3"/>
                </a:cubicBezTo>
                <a:cubicBezTo>
                  <a:pt x="456" y="5"/>
                  <a:pt x="456" y="5"/>
                  <a:pt x="456" y="5"/>
                </a:cubicBezTo>
                <a:cubicBezTo>
                  <a:pt x="457" y="5"/>
                  <a:pt x="458" y="5"/>
                  <a:pt x="458" y="5"/>
                </a:cubicBezTo>
                <a:cubicBezTo>
                  <a:pt x="458" y="6"/>
                  <a:pt x="458" y="6"/>
                  <a:pt x="458" y="6"/>
                </a:cubicBezTo>
                <a:cubicBezTo>
                  <a:pt x="463" y="0"/>
                  <a:pt x="468" y="6"/>
                  <a:pt x="471" y="1"/>
                </a:cubicBezTo>
                <a:cubicBezTo>
                  <a:pt x="471" y="2"/>
                  <a:pt x="468" y="4"/>
                  <a:pt x="466" y="6"/>
                </a:cubicBezTo>
                <a:cubicBezTo>
                  <a:pt x="465" y="8"/>
                  <a:pt x="468" y="6"/>
                  <a:pt x="470" y="6"/>
                </a:cubicBezTo>
                <a:cubicBezTo>
                  <a:pt x="474" y="2"/>
                  <a:pt x="474" y="2"/>
                  <a:pt x="474" y="2"/>
                </a:cubicBezTo>
                <a:cubicBezTo>
                  <a:pt x="473" y="7"/>
                  <a:pt x="478" y="0"/>
                  <a:pt x="482" y="2"/>
                </a:cubicBezTo>
                <a:cubicBezTo>
                  <a:pt x="480" y="6"/>
                  <a:pt x="495" y="3"/>
                  <a:pt x="496" y="4"/>
                </a:cubicBezTo>
                <a:cubicBezTo>
                  <a:pt x="496" y="7"/>
                  <a:pt x="490" y="5"/>
                  <a:pt x="488" y="8"/>
                </a:cubicBezTo>
                <a:cubicBezTo>
                  <a:pt x="488" y="9"/>
                  <a:pt x="491" y="7"/>
                  <a:pt x="493" y="8"/>
                </a:cubicBezTo>
                <a:cubicBezTo>
                  <a:pt x="487" y="11"/>
                  <a:pt x="487" y="11"/>
                  <a:pt x="487" y="11"/>
                </a:cubicBezTo>
                <a:cubicBezTo>
                  <a:pt x="487" y="13"/>
                  <a:pt x="493" y="9"/>
                  <a:pt x="491" y="11"/>
                </a:cubicBezTo>
                <a:cubicBezTo>
                  <a:pt x="495" y="11"/>
                  <a:pt x="493" y="9"/>
                  <a:pt x="498" y="7"/>
                </a:cubicBezTo>
                <a:cubicBezTo>
                  <a:pt x="497" y="8"/>
                  <a:pt x="495" y="11"/>
                  <a:pt x="498" y="10"/>
                </a:cubicBezTo>
                <a:cubicBezTo>
                  <a:pt x="499" y="10"/>
                  <a:pt x="499" y="8"/>
                  <a:pt x="500" y="9"/>
                </a:cubicBezTo>
                <a:cubicBezTo>
                  <a:pt x="499" y="14"/>
                  <a:pt x="506" y="13"/>
                  <a:pt x="507" y="17"/>
                </a:cubicBezTo>
                <a:cubicBezTo>
                  <a:pt x="510" y="16"/>
                  <a:pt x="510" y="16"/>
                  <a:pt x="510" y="16"/>
                </a:cubicBezTo>
                <a:cubicBezTo>
                  <a:pt x="509" y="16"/>
                  <a:pt x="508" y="17"/>
                  <a:pt x="509" y="17"/>
                </a:cubicBezTo>
                <a:cubicBezTo>
                  <a:pt x="511" y="16"/>
                  <a:pt x="511" y="16"/>
                  <a:pt x="511" y="16"/>
                </a:cubicBezTo>
                <a:cubicBezTo>
                  <a:pt x="511" y="17"/>
                  <a:pt x="509" y="23"/>
                  <a:pt x="511" y="25"/>
                </a:cubicBezTo>
                <a:cubicBezTo>
                  <a:pt x="514" y="22"/>
                  <a:pt x="514" y="22"/>
                  <a:pt x="514" y="22"/>
                </a:cubicBezTo>
                <a:cubicBezTo>
                  <a:pt x="511" y="26"/>
                  <a:pt x="511" y="26"/>
                  <a:pt x="511" y="26"/>
                </a:cubicBezTo>
                <a:cubicBezTo>
                  <a:pt x="516" y="24"/>
                  <a:pt x="516" y="24"/>
                  <a:pt x="516" y="24"/>
                </a:cubicBezTo>
                <a:cubicBezTo>
                  <a:pt x="511" y="27"/>
                  <a:pt x="516" y="28"/>
                  <a:pt x="515" y="31"/>
                </a:cubicBezTo>
                <a:cubicBezTo>
                  <a:pt x="519" y="30"/>
                  <a:pt x="519" y="30"/>
                  <a:pt x="519" y="30"/>
                </a:cubicBezTo>
                <a:cubicBezTo>
                  <a:pt x="517" y="32"/>
                  <a:pt x="517" y="32"/>
                  <a:pt x="517" y="32"/>
                </a:cubicBezTo>
                <a:cubicBezTo>
                  <a:pt x="519" y="30"/>
                  <a:pt x="519" y="30"/>
                  <a:pt x="519" y="30"/>
                </a:cubicBezTo>
                <a:cubicBezTo>
                  <a:pt x="520" y="32"/>
                  <a:pt x="515" y="36"/>
                  <a:pt x="518" y="36"/>
                </a:cubicBezTo>
                <a:cubicBezTo>
                  <a:pt x="517" y="36"/>
                  <a:pt x="522" y="33"/>
                  <a:pt x="524" y="32"/>
                </a:cubicBezTo>
                <a:close/>
                <a:moveTo>
                  <a:pt x="552" y="103"/>
                </a:moveTo>
                <a:cubicBezTo>
                  <a:pt x="552" y="104"/>
                  <a:pt x="552" y="104"/>
                  <a:pt x="552" y="104"/>
                </a:cubicBezTo>
                <a:cubicBezTo>
                  <a:pt x="553" y="103"/>
                  <a:pt x="552" y="103"/>
                  <a:pt x="552" y="103"/>
                </a:cubicBezTo>
                <a:cubicBezTo>
                  <a:pt x="551" y="101"/>
                  <a:pt x="551" y="101"/>
                  <a:pt x="551" y="101"/>
                </a:cubicBezTo>
                <a:cubicBezTo>
                  <a:pt x="547" y="102"/>
                  <a:pt x="550" y="102"/>
                  <a:pt x="552" y="103"/>
                </a:cubicBezTo>
                <a:close/>
                <a:moveTo>
                  <a:pt x="473" y="166"/>
                </a:moveTo>
                <a:cubicBezTo>
                  <a:pt x="475" y="166"/>
                  <a:pt x="475" y="166"/>
                  <a:pt x="475" y="166"/>
                </a:cubicBezTo>
                <a:cubicBezTo>
                  <a:pt x="475" y="167"/>
                  <a:pt x="473" y="165"/>
                  <a:pt x="475" y="168"/>
                </a:cubicBezTo>
                <a:cubicBezTo>
                  <a:pt x="474" y="167"/>
                  <a:pt x="474" y="168"/>
                  <a:pt x="473" y="166"/>
                </a:cubicBezTo>
                <a:close/>
                <a:moveTo>
                  <a:pt x="509" y="103"/>
                </a:moveTo>
                <a:cubicBezTo>
                  <a:pt x="506" y="104"/>
                  <a:pt x="506" y="104"/>
                  <a:pt x="506" y="104"/>
                </a:cubicBezTo>
                <a:cubicBezTo>
                  <a:pt x="510" y="104"/>
                  <a:pt x="510" y="104"/>
                  <a:pt x="510" y="104"/>
                </a:cubicBezTo>
                <a:lnTo>
                  <a:pt x="509" y="103"/>
                </a:lnTo>
                <a:close/>
                <a:moveTo>
                  <a:pt x="502" y="93"/>
                </a:moveTo>
                <a:cubicBezTo>
                  <a:pt x="502" y="94"/>
                  <a:pt x="502" y="94"/>
                  <a:pt x="501" y="95"/>
                </a:cubicBezTo>
                <a:cubicBezTo>
                  <a:pt x="502" y="95"/>
                  <a:pt x="502" y="95"/>
                  <a:pt x="502" y="95"/>
                </a:cubicBezTo>
                <a:cubicBezTo>
                  <a:pt x="502" y="94"/>
                  <a:pt x="503" y="93"/>
                  <a:pt x="503" y="93"/>
                </a:cubicBezTo>
                <a:lnTo>
                  <a:pt x="502" y="93"/>
                </a:lnTo>
                <a:close/>
                <a:moveTo>
                  <a:pt x="523" y="61"/>
                </a:moveTo>
                <a:cubicBezTo>
                  <a:pt x="518" y="65"/>
                  <a:pt x="524" y="62"/>
                  <a:pt x="522" y="64"/>
                </a:cubicBezTo>
                <a:cubicBezTo>
                  <a:pt x="522" y="64"/>
                  <a:pt x="521" y="65"/>
                  <a:pt x="521" y="65"/>
                </a:cubicBezTo>
                <a:cubicBezTo>
                  <a:pt x="522" y="65"/>
                  <a:pt x="522" y="64"/>
                  <a:pt x="522" y="64"/>
                </a:cubicBezTo>
                <a:cubicBezTo>
                  <a:pt x="524" y="63"/>
                  <a:pt x="528" y="59"/>
                  <a:pt x="523" y="61"/>
                </a:cubicBezTo>
                <a:close/>
                <a:moveTo>
                  <a:pt x="540" y="98"/>
                </a:moveTo>
                <a:cubicBezTo>
                  <a:pt x="544" y="98"/>
                  <a:pt x="543" y="95"/>
                  <a:pt x="545" y="94"/>
                </a:cubicBezTo>
                <a:cubicBezTo>
                  <a:pt x="544" y="93"/>
                  <a:pt x="541" y="95"/>
                  <a:pt x="539" y="96"/>
                </a:cubicBezTo>
                <a:cubicBezTo>
                  <a:pt x="539" y="95"/>
                  <a:pt x="539" y="95"/>
                  <a:pt x="539" y="94"/>
                </a:cubicBezTo>
                <a:cubicBezTo>
                  <a:pt x="531" y="96"/>
                  <a:pt x="543" y="96"/>
                  <a:pt x="540" y="98"/>
                </a:cubicBezTo>
                <a:close/>
                <a:moveTo>
                  <a:pt x="562" y="140"/>
                </a:moveTo>
                <a:cubicBezTo>
                  <a:pt x="565" y="140"/>
                  <a:pt x="565" y="140"/>
                  <a:pt x="565" y="140"/>
                </a:cubicBezTo>
                <a:cubicBezTo>
                  <a:pt x="568" y="141"/>
                  <a:pt x="568" y="141"/>
                  <a:pt x="568" y="141"/>
                </a:cubicBezTo>
                <a:cubicBezTo>
                  <a:pt x="569" y="141"/>
                  <a:pt x="569" y="141"/>
                  <a:pt x="569" y="141"/>
                </a:cubicBezTo>
                <a:lnTo>
                  <a:pt x="562" y="140"/>
                </a:lnTo>
                <a:close/>
                <a:moveTo>
                  <a:pt x="556" y="144"/>
                </a:moveTo>
                <a:cubicBezTo>
                  <a:pt x="554" y="145"/>
                  <a:pt x="546" y="143"/>
                  <a:pt x="541" y="140"/>
                </a:cubicBezTo>
                <a:cubicBezTo>
                  <a:pt x="544" y="140"/>
                  <a:pt x="545" y="139"/>
                  <a:pt x="553" y="142"/>
                </a:cubicBezTo>
                <a:cubicBezTo>
                  <a:pt x="548" y="140"/>
                  <a:pt x="564" y="146"/>
                  <a:pt x="556" y="144"/>
                </a:cubicBezTo>
                <a:close/>
                <a:moveTo>
                  <a:pt x="521" y="78"/>
                </a:moveTo>
                <a:cubicBezTo>
                  <a:pt x="520" y="80"/>
                  <a:pt x="513" y="85"/>
                  <a:pt x="519" y="86"/>
                </a:cubicBezTo>
                <a:cubicBezTo>
                  <a:pt x="520" y="83"/>
                  <a:pt x="520" y="83"/>
                  <a:pt x="520" y="83"/>
                </a:cubicBezTo>
                <a:cubicBezTo>
                  <a:pt x="520" y="83"/>
                  <a:pt x="520" y="83"/>
                  <a:pt x="520" y="83"/>
                </a:cubicBezTo>
                <a:cubicBezTo>
                  <a:pt x="523" y="81"/>
                  <a:pt x="523" y="81"/>
                  <a:pt x="523" y="81"/>
                </a:cubicBezTo>
                <a:cubicBezTo>
                  <a:pt x="515" y="86"/>
                  <a:pt x="521" y="79"/>
                  <a:pt x="521" y="78"/>
                </a:cubicBezTo>
                <a:close/>
                <a:moveTo>
                  <a:pt x="529" y="145"/>
                </a:moveTo>
                <a:cubicBezTo>
                  <a:pt x="528" y="146"/>
                  <a:pt x="522" y="144"/>
                  <a:pt x="516" y="140"/>
                </a:cubicBezTo>
                <a:cubicBezTo>
                  <a:pt x="519" y="142"/>
                  <a:pt x="526" y="144"/>
                  <a:pt x="531" y="146"/>
                </a:cubicBezTo>
                <a:cubicBezTo>
                  <a:pt x="530" y="145"/>
                  <a:pt x="529" y="145"/>
                  <a:pt x="529" y="145"/>
                </a:cubicBezTo>
                <a:close/>
                <a:moveTo>
                  <a:pt x="523" y="141"/>
                </a:moveTo>
                <a:cubicBezTo>
                  <a:pt x="523" y="140"/>
                  <a:pt x="518" y="137"/>
                  <a:pt x="523" y="139"/>
                </a:cubicBezTo>
                <a:cubicBezTo>
                  <a:pt x="526" y="141"/>
                  <a:pt x="536" y="147"/>
                  <a:pt x="536" y="144"/>
                </a:cubicBezTo>
                <a:cubicBezTo>
                  <a:pt x="527" y="140"/>
                  <a:pt x="524" y="138"/>
                  <a:pt x="518" y="137"/>
                </a:cubicBezTo>
                <a:lnTo>
                  <a:pt x="523" y="141"/>
                </a:lnTo>
                <a:close/>
                <a:moveTo>
                  <a:pt x="541" y="148"/>
                </a:moveTo>
                <a:cubicBezTo>
                  <a:pt x="541" y="147"/>
                  <a:pt x="541" y="146"/>
                  <a:pt x="541" y="145"/>
                </a:cubicBezTo>
                <a:cubicBezTo>
                  <a:pt x="531" y="141"/>
                  <a:pt x="539" y="146"/>
                  <a:pt x="541" y="148"/>
                </a:cubicBezTo>
                <a:cubicBezTo>
                  <a:pt x="541" y="149"/>
                  <a:pt x="541" y="149"/>
                  <a:pt x="541" y="149"/>
                </a:cubicBezTo>
                <a:cubicBezTo>
                  <a:pt x="541" y="149"/>
                  <a:pt x="541" y="148"/>
                  <a:pt x="541" y="148"/>
                </a:cubicBezTo>
                <a:close/>
                <a:moveTo>
                  <a:pt x="513" y="155"/>
                </a:moveTo>
                <a:cubicBezTo>
                  <a:pt x="515" y="156"/>
                  <a:pt x="515" y="156"/>
                  <a:pt x="515" y="156"/>
                </a:cubicBezTo>
                <a:cubicBezTo>
                  <a:pt x="516" y="157"/>
                  <a:pt x="517" y="158"/>
                  <a:pt x="518" y="157"/>
                </a:cubicBezTo>
                <a:cubicBezTo>
                  <a:pt x="515" y="156"/>
                  <a:pt x="515" y="156"/>
                  <a:pt x="515" y="156"/>
                </a:cubicBezTo>
                <a:cubicBezTo>
                  <a:pt x="514" y="154"/>
                  <a:pt x="514" y="152"/>
                  <a:pt x="513" y="155"/>
                </a:cubicBezTo>
                <a:close/>
                <a:moveTo>
                  <a:pt x="537" y="149"/>
                </a:moveTo>
                <a:cubicBezTo>
                  <a:pt x="533" y="149"/>
                  <a:pt x="533" y="149"/>
                  <a:pt x="533" y="149"/>
                </a:cubicBezTo>
                <a:cubicBezTo>
                  <a:pt x="533" y="148"/>
                  <a:pt x="533" y="146"/>
                  <a:pt x="537" y="149"/>
                </a:cubicBezTo>
                <a:close/>
                <a:moveTo>
                  <a:pt x="516" y="149"/>
                </a:moveTo>
                <a:cubicBezTo>
                  <a:pt x="516" y="149"/>
                  <a:pt x="513" y="150"/>
                  <a:pt x="512" y="151"/>
                </a:cubicBezTo>
                <a:cubicBezTo>
                  <a:pt x="514" y="152"/>
                  <a:pt x="518" y="152"/>
                  <a:pt x="516" y="149"/>
                </a:cubicBezTo>
                <a:close/>
                <a:moveTo>
                  <a:pt x="455" y="166"/>
                </a:moveTo>
                <a:cubicBezTo>
                  <a:pt x="454" y="162"/>
                  <a:pt x="454" y="162"/>
                  <a:pt x="454" y="162"/>
                </a:cubicBezTo>
                <a:cubicBezTo>
                  <a:pt x="452" y="162"/>
                  <a:pt x="452" y="162"/>
                  <a:pt x="452" y="162"/>
                </a:cubicBezTo>
                <a:lnTo>
                  <a:pt x="455" y="166"/>
                </a:lnTo>
                <a:close/>
                <a:moveTo>
                  <a:pt x="468" y="155"/>
                </a:moveTo>
                <a:cubicBezTo>
                  <a:pt x="469" y="155"/>
                  <a:pt x="469" y="155"/>
                  <a:pt x="469" y="155"/>
                </a:cubicBezTo>
                <a:cubicBezTo>
                  <a:pt x="468" y="153"/>
                  <a:pt x="468" y="153"/>
                  <a:pt x="468" y="153"/>
                </a:cubicBezTo>
                <a:lnTo>
                  <a:pt x="468" y="155"/>
                </a:lnTo>
                <a:close/>
                <a:moveTo>
                  <a:pt x="484" y="145"/>
                </a:moveTo>
                <a:cubicBezTo>
                  <a:pt x="484" y="146"/>
                  <a:pt x="484" y="146"/>
                  <a:pt x="484" y="147"/>
                </a:cubicBezTo>
                <a:cubicBezTo>
                  <a:pt x="484" y="150"/>
                  <a:pt x="481" y="153"/>
                  <a:pt x="479" y="152"/>
                </a:cubicBezTo>
                <a:cubicBezTo>
                  <a:pt x="479" y="155"/>
                  <a:pt x="483" y="158"/>
                  <a:pt x="484" y="160"/>
                </a:cubicBezTo>
                <a:cubicBezTo>
                  <a:pt x="478" y="146"/>
                  <a:pt x="486" y="160"/>
                  <a:pt x="486" y="154"/>
                </a:cubicBezTo>
                <a:cubicBezTo>
                  <a:pt x="485" y="153"/>
                  <a:pt x="484" y="154"/>
                  <a:pt x="483" y="152"/>
                </a:cubicBezTo>
                <a:cubicBezTo>
                  <a:pt x="483" y="150"/>
                  <a:pt x="484" y="149"/>
                  <a:pt x="485" y="150"/>
                </a:cubicBezTo>
                <a:cubicBezTo>
                  <a:pt x="486" y="151"/>
                  <a:pt x="486" y="152"/>
                  <a:pt x="486" y="152"/>
                </a:cubicBezTo>
                <a:cubicBezTo>
                  <a:pt x="486" y="151"/>
                  <a:pt x="485" y="150"/>
                  <a:pt x="485" y="150"/>
                </a:cubicBezTo>
                <a:cubicBezTo>
                  <a:pt x="485" y="149"/>
                  <a:pt x="484" y="148"/>
                  <a:pt x="484" y="147"/>
                </a:cubicBezTo>
                <a:cubicBezTo>
                  <a:pt x="484" y="146"/>
                  <a:pt x="484" y="146"/>
                  <a:pt x="484" y="145"/>
                </a:cubicBezTo>
                <a:close/>
                <a:moveTo>
                  <a:pt x="506" y="138"/>
                </a:moveTo>
                <a:cubicBezTo>
                  <a:pt x="507" y="139"/>
                  <a:pt x="508" y="141"/>
                  <a:pt x="510" y="142"/>
                </a:cubicBezTo>
                <a:cubicBezTo>
                  <a:pt x="509" y="140"/>
                  <a:pt x="507" y="139"/>
                  <a:pt x="506" y="138"/>
                </a:cubicBezTo>
                <a:cubicBezTo>
                  <a:pt x="505" y="138"/>
                  <a:pt x="504" y="137"/>
                  <a:pt x="504" y="137"/>
                </a:cubicBezTo>
                <a:cubicBezTo>
                  <a:pt x="504" y="137"/>
                  <a:pt x="505" y="138"/>
                  <a:pt x="506" y="138"/>
                </a:cubicBezTo>
                <a:close/>
                <a:moveTo>
                  <a:pt x="498" y="132"/>
                </a:moveTo>
                <a:cubicBezTo>
                  <a:pt x="501" y="133"/>
                  <a:pt x="503" y="135"/>
                  <a:pt x="506" y="136"/>
                </a:cubicBezTo>
                <a:cubicBezTo>
                  <a:pt x="502" y="134"/>
                  <a:pt x="502" y="134"/>
                  <a:pt x="502" y="134"/>
                </a:cubicBezTo>
                <a:cubicBezTo>
                  <a:pt x="504" y="134"/>
                  <a:pt x="505" y="135"/>
                  <a:pt x="506" y="135"/>
                </a:cubicBezTo>
                <a:cubicBezTo>
                  <a:pt x="502" y="132"/>
                  <a:pt x="497" y="129"/>
                  <a:pt x="498" y="132"/>
                </a:cubicBezTo>
                <a:close/>
                <a:moveTo>
                  <a:pt x="508" y="133"/>
                </a:moveTo>
                <a:cubicBezTo>
                  <a:pt x="504" y="132"/>
                  <a:pt x="504" y="132"/>
                  <a:pt x="504" y="132"/>
                </a:cubicBezTo>
                <a:cubicBezTo>
                  <a:pt x="504" y="133"/>
                  <a:pt x="504" y="133"/>
                  <a:pt x="504" y="133"/>
                </a:cubicBezTo>
                <a:cubicBezTo>
                  <a:pt x="504" y="133"/>
                  <a:pt x="504" y="133"/>
                  <a:pt x="504" y="133"/>
                </a:cubicBezTo>
                <a:cubicBezTo>
                  <a:pt x="508" y="136"/>
                  <a:pt x="508" y="136"/>
                  <a:pt x="508" y="136"/>
                </a:cubicBezTo>
                <a:cubicBezTo>
                  <a:pt x="504" y="133"/>
                  <a:pt x="504" y="133"/>
                  <a:pt x="504" y="133"/>
                </a:cubicBezTo>
                <a:lnTo>
                  <a:pt x="508" y="133"/>
                </a:lnTo>
                <a:close/>
                <a:moveTo>
                  <a:pt x="539" y="127"/>
                </a:moveTo>
                <a:cubicBezTo>
                  <a:pt x="542" y="128"/>
                  <a:pt x="544" y="129"/>
                  <a:pt x="538" y="128"/>
                </a:cubicBezTo>
                <a:cubicBezTo>
                  <a:pt x="536" y="126"/>
                  <a:pt x="536" y="126"/>
                  <a:pt x="536" y="126"/>
                </a:cubicBezTo>
                <a:cubicBezTo>
                  <a:pt x="536" y="126"/>
                  <a:pt x="532" y="126"/>
                  <a:pt x="534" y="127"/>
                </a:cubicBezTo>
                <a:cubicBezTo>
                  <a:pt x="517" y="121"/>
                  <a:pt x="536" y="128"/>
                  <a:pt x="528" y="123"/>
                </a:cubicBezTo>
                <a:cubicBezTo>
                  <a:pt x="530" y="126"/>
                  <a:pt x="520" y="122"/>
                  <a:pt x="514" y="120"/>
                </a:cubicBezTo>
                <a:cubicBezTo>
                  <a:pt x="518" y="121"/>
                  <a:pt x="518" y="120"/>
                  <a:pt x="520" y="120"/>
                </a:cubicBezTo>
                <a:cubicBezTo>
                  <a:pt x="521" y="120"/>
                  <a:pt x="522" y="120"/>
                  <a:pt x="524" y="121"/>
                </a:cubicBezTo>
                <a:cubicBezTo>
                  <a:pt x="525" y="121"/>
                  <a:pt x="526" y="121"/>
                  <a:pt x="528" y="122"/>
                </a:cubicBezTo>
                <a:cubicBezTo>
                  <a:pt x="529" y="122"/>
                  <a:pt x="531" y="123"/>
                  <a:pt x="534" y="124"/>
                </a:cubicBezTo>
                <a:cubicBezTo>
                  <a:pt x="532" y="124"/>
                  <a:pt x="536" y="125"/>
                  <a:pt x="539" y="127"/>
                </a:cubicBezTo>
                <a:close/>
                <a:moveTo>
                  <a:pt x="520" y="108"/>
                </a:moveTo>
                <a:cubicBezTo>
                  <a:pt x="520" y="106"/>
                  <a:pt x="520" y="106"/>
                  <a:pt x="520" y="106"/>
                </a:cubicBezTo>
                <a:cubicBezTo>
                  <a:pt x="521" y="108"/>
                  <a:pt x="521" y="108"/>
                  <a:pt x="521" y="108"/>
                </a:cubicBezTo>
                <a:lnTo>
                  <a:pt x="520" y="108"/>
                </a:lnTo>
                <a:close/>
                <a:moveTo>
                  <a:pt x="488" y="61"/>
                </a:moveTo>
                <a:cubicBezTo>
                  <a:pt x="483" y="63"/>
                  <a:pt x="489" y="64"/>
                  <a:pt x="492" y="62"/>
                </a:cubicBezTo>
                <a:cubicBezTo>
                  <a:pt x="490" y="63"/>
                  <a:pt x="489" y="61"/>
                  <a:pt x="488" y="61"/>
                </a:cubicBezTo>
                <a:close/>
                <a:moveTo>
                  <a:pt x="480" y="41"/>
                </a:moveTo>
                <a:cubicBezTo>
                  <a:pt x="481" y="42"/>
                  <a:pt x="476" y="46"/>
                  <a:pt x="482" y="44"/>
                </a:cubicBezTo>
                <a:cubicBezTo>
                  <a:pt x="483" y="41"/>
                  <a:pt x="483" y="41"/>
                  <a:pt x="483" y="41"/>
                </a:cubicBezTo>
                <a:cubicBezTo>
                  <a:pt x="481" y="41"/>
                  <a:pt x="483" y="40"/>
                  <a:pt x="480" y="41"/>
                </a:cubicBezTo>
                <a:close/>
                <a:moveTo>
                  <a:pt x="472" y="28"/>
                </a:moveTo>
                <a:cubicBezTo>
                  <a:pt x="478" y="25"/>
                  <a:pt x="478" y="25"/>
                  <a:pt x="478" y="25"/>
                </a:cubicBezTo>
                <a:cubicBezTo>
                  <a:pt x="477" y="26"/>
                  <a:pt x="477" y="26"/>
                  <a:pt x="477" y="26"/>
                </a:cubicBezTo>
                <a:lnTo>
                  <a:pt x="472" y="28"/>
                </a:lnTo>
                <a:close/>
                <a:moveTo>
                  <a:pt x="466" y="33"/>
                </a:moveTo>
                <a:cubicBezTo>
                  <a:pt x="466" y="33"/>
                  <a:pt x="466" y="31"/>
                  <a:pt x="469" y="30"/>
                </a:cubicBezTo>
                <a:lnTo>
                  <a:pt x="466" y="33"/>
                </a:lnTo>
                <a:close/>
                <a:moveTo>
                  <a:pt x="465" y="16"/>
                </a:moveTo>
                <a:cubicBezTo>
                  <a:pt x="459" y="19"/>
                  <a:pt x="459" y="19"/>
                  <a:pt x="459" y="19"/>
                </a:cubicBezTo>
                <a:cubicBezTo>
                  <a:pt x="459" y="19"/>
                  <a:pt x="459" y="19"/>
                  <a:pt x="459" y="19"/>
                </a:cubicBezTo>
                <a:lnTo>
                  <a:pt x="465" y="16"/>
                </a:lnTo>
                <a:close/>
                <a:moveTo>
                  <a:pt x="469" y="16"/>
                </a:moveTo>
                <a:cubicBezTo>
                  <a:pt x="468" y="17"/>
                  <a:pt x="467" y="17"/>
                  <a:pt x="466" y="18"/>
                </a:cubicBezTo>
                <a:cubicBezTo>
                  <a:pt x="464" y="19"/>
                  <a:pt x="464" y="20"/>
                  <a:pt x="466" y="20"/>
                </a:cubicBezTo>
                <a:cubicBezTo>
                  <a:pt x="469" y="19"/>
                  <a:pt x="467" y="19"/>
                  <a:pt x="467" y="18"/>
                </a:cubicBezTo>
                <a:cubicBezTo>
                  <a:pt x="468" y="18"/>
                  <a:pt x="470" y="18"/>
                  <a:pt x="469" y="20"/>
                </a:cubicBezTo>
                <a:cubicBezTo>
                  <a:pt x="464" y="21"/>
                  <a:pt x="464" y="21"/>
                  <a:pt x="460" y="23"/>
                </a:cubicBezTo>
                <a:cubicBezTo>
                  <a:pt x="456" y="21"/>
                  <a:pt x="462" y="19"/>
                  <a:pt x="466" y="18"/>
                </a:cubicBezTo>
                <a:cubicBezTo>
                  <a:pt x="466" y="17"/>
                  <a:pt x="468" y="17"/>
                  <a:pt x="469" y="16"/>
                </a:cubicBezTo>
                <a:close/>
                <a:moveTo>
                  <a:pt x="474" y="23"/>
                </a:moveTo>
                <a:cubicBezTo>
                  <a:pt x="473" y="23"/>
                  <a:pt x="472" y="23"/>
                  <a:pt x="471" y="24"/>
                </a:cubicBezTo>
                <a:cubicBezTo>
                  <a:pt x="469" y="23"/>
                  <a:pt x="467" y="22"/>
                  <a:pt x="463" y="25"/>
                </a:cubicBezTo>
                <a:cubicBezTo>
                  <a:pt x="464" y="26"/>
                  <a:pt x="464" y="26"/>
                  <a:pt x="464" y="26"/>
                </a:cubicBezTo>
                <a:cubicBezTo>
                  <a:pt x="464" y="26"/>
                  <a:pt x="464" y="26"/>
                  <a:pt x="465" y="25"/>
                </a:cubicBezTo>
                <a:cubicBezTo>
                  <a:pt x="468" y="25"/>
                  <a:pt x="465" y="27"/>
                  <a:pt x="464" y="28"/>
                </a:cubicBezTo>
                <a:cubicBezTo>
                  <a:pt x="466" y="27"/>
                  <a:pt x="468" y="25"/>
                  <a:pt x="471" y="24"/>
                </a:cubicBezTo>
                <a:cubicBezTo>
                  <a:pt x="472" y="24"/>
                  <a:pt x="472" y="24"/>
                  <a:pt x="473" y="24"/>
                </a:cubicBezTo>
                <a:cubicBezTo>
                  <a:pt x="473" y="25"/>
                  <a:pt x="472" y="25"/>
                  <a:pt x="474" y="25"/>
                </a:cubicBezTo>
                <a:cubicBezTo>
                  <a:pt x="475" y="24"/>
                  <a:pt x="475" y="24"/>
                  <a:pt x="475" y="24"/>
                </a:cubicBezTo>
                <a:cubicBezTo>
                  <a:pt x="474" y="24"/>
                  <a:pt x="474" y="24"/>
                  <a:pt x="473" y="24"/>
                </a:cubicBezTo>
                <a:cubicBezTo>
                  <a:pt x="474" y="24"/>
                  <a:pt x="474" y="23"/>
                  <a:pt x="474" y="23"/>
                </a:cubicBezTo>
                <a:close/>
                <a:moveTo>
                  <a:pt x="472" y="13"/>
                </a:moveTo>
                <a:cubicBezTo>
                  <a:pt x="473" y="13"/>
                  <a:pt x="475" y="13"/>
                  <a:pt x="476" y="12"/>
                </a:cubicBezTo>
                <a:cubicBezTo>
                  <a:pt x="477" y="11"/>
                  <a:pt x="477" y="11"/>
                  <a:pt x="477" y="11"/>
                </a:cubicBezTo>
                <a:cubicBezTo>
                  <a:pt x="474" y="10"/>
                  <a:pt x="472" y="12"/>
                  <a:pt x="472" y="13"/>
                </a:cubicBezTo>
                <a:close/>
                <a:moveTo>
                  <a:pt x="489" y="54"/>
                </a:moveTo>
                <a:cubicBezTo>
                  <a:pt x="489" y="54"/>
                  <a:pt x="490" y="56"/>
                  <a:pt x="487" y="58"/>
                </a:cubicBezTo>
                <a:cubicBezTo>
                  <a:pt x="492" y="56"/>
                  <a:pt x="492" y="56"/>
                  <a:pt x="492" y="56"/>
                </a:cubicBezTo>
                <a:cubicBezTo>
                  <a:pt x="491" y="55"/>
                  <a:pt x="494" y="53"/>
                  <a:pt x="496" y="53"/>
                </a:cubicBezTo>
                <a:cubicBezTo>
                  <a:pt x="492" y="53"/>
                  <a:pt x="494" y="51"/>
                  <a:pt x="489" y="54"/>
                </a:cubicBezTo>
                <a:close/>
                <a:moveTo>
                  <a:pt x="518" y="105"/>
                </a:moveTo>
                <a:cubicBezTo>
                  <a:pt x="520" y="104"/>
                  <a:pt x="514" y="102"/>
                  <a:pt x="521" y="101"/>
                </a:cubicBezTo>
                <a:cubicBezTo>
                  <a:pt x="512" y="101"/>
                  <a:pt x="516" y="104"/>
                  <a:pt x="518" y="105"/>
                </a:cubicBezTo>
                <a:close/>
                <a:moveTo>
                  <a:pt x="528" y="105"/>
                </a:moveTo>
                <a:cubicBezTo>
                  <a:pt x="528" y="106"/>
                  <a:pt x="528" y="106"/>
                  <a:pt x="528" y="106"/>
                </a:cubicBezTo>
                <a:cubicBezTo>
                  <a:pt x="527" y="107"/>
                  <a:pt x="520" y="107"/>
                  <a:pt x="524" y="108"/>
                </a:cubicBezTo>
                <a:cubicBezTo>
                  <a:pt x="526" y="108"/>
                  <a:pt x="523" y="107"/>
                  <a:pt x="525" y="107"/>
                </a:cubicBezTo>
                <a:cubicBezTo>
                  <a:pt x="529" y="107"/>
                  <a:pt x="528" y="107"/>
                  <a:pt x="528" y="106"/>
                </a:cubicBezTo>
                <a:cubicBezTo>
                  <a:pt x="528" y="106"/>
                  <a:pt x="528" y="106"/>
                  <a:pt x="528" y="105"/>
                </a:cubicBezTo>
                <a:close/>
                <a:moveTo>
                  <a:pt x="513" y="71"/>
                </a:moveTo>
                <a:cubicBezTo>
                  <a:pt x="514" y="72"/>
                  <a:pt x="514" y="72"/>
                  <a:pt x="514" y="72"/>
                </a:cubicBezTo>
                <a:cubicBezTo>
                  <a:pt x="510" y="75"/>
                  <a:pt x="510" y="75"/>
                  <a:pt x="510" y="75"/>
                </a:cubicBezTo>
                <a:lnTo>
                  <a:pt x="513" y="71"/>
                </a:lnTo>
                <a:close/>
                <a:moveTo>
                  <a:pt x="511" y="55"/>
                </a:moveTo>
                <a:cubicBezTo>
                  <a:pt x="511" y="56"/>
                  <a:pt x="511" y="56"/>
                  <a:pt x="511" y="56"/>
                </a:cubicBezTo>
                <a:cubicBezTo>
                  <a:pt x="510" y="56"/>
                  <a:pt x="510" y="56"/>
                  <a:pt x="510" y="56"/>
                </a:cubicBezTo>
                <a:cubicBezTo>
                  <a:pt x="509" y="57"/>
                  <a:pt x="507" y="57"/>
                  <a:pt x="506" y="58"/>
                </a:cubicBezTo>
                <a:cubicBezTo>
                  <a:pt x="506" y="58"/>
                  <a:pt x="506" y="59"/>
                  <a:pt x="506" y="59"/>
                </a:cubicBezTo>
                <a:cubicBezTo>
                  <a:pt x="506" y="59"/>
                  <a:pt x="506" y="58"/>
                  <a:pt x="506" y="58"/>
                </a:cubicBezTo>
                <a:cubicBezTo>
                  <a:pt x="506" y="57"/>
                  <a:pt x="505" y="56"/>
                  <a:pt x="509" y="54"/>
                </a:cubicBezTo>
                <a:cubicBezTo>
                  <a:pt x="507" y="55"/>
                  <a:pt x="508" y="57"/>
                  <a:pt x="511" y="56"/>
                </a:cubicBezTo>
                <a:lnTo>
                  <a:pt x="511" y="55"/>
                </a:lnTo>
                <a:close/>
                <a:moveTo>
                  <a:pt x="501" y="25"/>
                </a:moveTo>
                <a:cubicBezTo>
                  <a:pt x="500" y="26"/>
                  <a:pt x="499" y="26"/>
                  <a:pt x="502" y="26"/>
                </a:cubicBezTo>
                <a:cubicBezTo>
                  <a:pt x="503" y="25"/>
                  <a:pt x="502" y="24"/>
                  <a:pt x="501" y="25"/>
                </a:cubicBezTo>
                <a:close/>
                <a:moveTo>
                  <a:pt x="519" y="60"/>
                </a:moveTo>
                <a:cubicBezTo>
                  <a:pt x="516" y="61"/>
                  <a:pt x="518" y="62"/>
                  <a:pt x="514" y="63"/>
                </a:cubicBezTo>
                <a:cubicBezTo>
                  <a:pt x="513" y="63"/>
                  <a:pt x="513" y="63"/>
                  <a:pt x="513" y="63"/>
                </a:cubicBezTo>
                <a:cubicBezTo>
                  <a:pt x="515" y="63"/>
                  <a:pt x="507" y="67"/>
                  <a:pt x="512" y="66"/>
                </a:cubicBezTo>
                <a:cubicBezTo>
                  <a:pt x="511" y="66"/>
                  <a:pt x="511" y="66"/>
                  <a:pt x="511" y="66"/>
                </a:cubicBezTo>
                <a:cubicBezTo>
                  <a:pt x="513" y="66"/>
                  <a:pt x="515" y="62"/>
                  <a:pt x="518" y="62"/>
                </a:cubicBezTo>
                <a:cubicBezTo>
                  <a:pt x="519" y="63"/>
                  <a:pt x="521" y="60"/>
                  <a:pt x="519" y="60"/>
                </a:cubicBezTo>
                <a:close/>
                <a:moveTo>
                  <a:pt x="507" y="19"/>
                </a:moveTo>
                <a:cubicBezTo>
                  <a:pt x="507" y="21"/>
                  <a:pt x="500" y="23"/>
                  <a:pt x="504" y="24"/>
                </a:cubicBezTo>
                <a:cubicBezTo>
                  <a:pt x="504" y="22"/>
                  <a:pt x="511" y="19"/>
                  <a:pt x="507" y="19"/>
                </a:cubicBezTo>
                <a:close/>
                <a:moveTo>
                  <a:pt x="524" y="45"/>
                </a:moveTo>
                <a:cubicBezTo>
                  <a:pt x="525" y="45"/>
                  <a:pt x="525" y="45"/>
                  <a:pt x="525" y="45"/>
                </a:cubicBezTo>
                <a:cubicBezTo>
                  <a:pt x="524" y="47"/>
                  <a:pt x="524" y="47"/>
                  <a:pt x="524" y="47"/>
                </a:cubicBezTo>
                <a:cubicBezTo>
                  <a:pt x="523" y="47"/>
                  <a:pt x="523" y="47"/>
                  <a:pt x="523" y="47"/>
                </a:cubicBezTo>
                <a:lnTo>
                  <a:pt x="524" y="45"/>
                </a:lnTo>
                <a:close/>
                <a:moveTo>
                  <a:pt x="467" y="35"/>
                </a:moveTo>
                <a:cubicBezTo>
                  <a:pt x="466" y="35"/>
                  <a:pt x="466" y="36"/>
                  <a:pt x="467" y="36"/>
                </a:cubicBezTo>
                <a:cubicBezTo>
                  <a:pt x="467" y="36"/>
                  <a:pt x="467" y="35"/>
                  <a:pt x="467" y="35"/>
                </a:cubicBezTo>
                <a:close/>
                <a:moveTo>
                  <a:pt x="501" y="109"/>
                </a:moveTo>
                <a:cubicBezTo>
                  <a:pt x="500" y="108"/>
                  <a:pt x="499" y="108"/>
                  <a:pt x="498" y="108"/>
                </a:cubicBezTo>
                <a:cubicBezTo>
                  <a:pt x="499" y="108"/>
                  <a:pt x="500" y="108"/>
                  <a:pt x="501" y="109"/>
                </a:cubicBezTo>
                <a:close/>
                <a:moveTo>
                  <a:pt x="496" y="109"/>
                </a:moveTo>
                <a:cubicBezTo>
                  <a:pt x="496" y="109"/>
                  <a:pt x="496" y="109"/>
                  <a:pt x="496" y="109"/>
                </a:cubicBezTo>
                <a:cubicBezTo>
                  <a:pt x="496" y="109"/>
                  <a:pt x="496" y="109"/>
                  <a:pt x="496" y="109"/>
                </a:cubicBezTo>
                <a:close/>
                <a:moveTo>
                  <a:pt x="429" y="155"/>
                </a:moveTo>
                <a:cubicBezTo>
                  <a:pt x="428" y="155"/>
                  <a:pt x="425" y="152"/>
                  <a:pt x="428" y="156"/>
                </a:cubicBezTo>
                <a:cubicBezTo>
                  <a:pt x="429" y="158"/>
                  <a:pt x="428" y="155"/>
                  <a:pt x="429" y="155"/>
                </a:cubicBezTo>
                <a:close/>
                <a:moveTo>
                  <a:pt x="433" y="159"/>
                </a:moveTo>
                <a:cubicBezTo>
                  <a:pt x="434" y="159"/>
                  <a:pt x="435" y="160"/>
                  <a:pt x="436" y="161"/>
                </a:cubicBezTo>
                <a:cubicBezTo>
                  <a:pt x="434" y="159"/>
                  <a:pt x="434" y="159"/>
                  <a:pt x="433" y="159"/>
                </a:cubicBezTo>
                <a:close/>
                <a:moveTo>
                  <a:pt x="433" y="159"/>
                </a:moveTo>
                <a:cubicBezTo>
                  <a:pt x="432" y="159"/>
                  <a:pt x="432" y="160"/>
                  <a:pt x="431" y="161"/>
                </a:cubicBezTo>
                <a:cubicBezTo>
                  <a:pt x="433" y="162"/>
                  <a:pt x="433" y="160"/>
                  <a:pt x="433" y="159"/>
                </a:cubicBezTo>
                <a:close/>
                <a:moveTo>
                  <a:pt x="442" y="148"/>
                </a:moveTo>
                <a:cubicBezTo>
                  <a:pt x="443" y="150"/>
                  <a:pt x="447" y="151"/>
                  <a:pt x="445" y="155"/>
                </a:cubicBezTo>
                <a:cubicBezTo>
                  <a:pt x="445" y="155"/>
                  <a:pt x="446" y="153"/>
                  <a:pt x="448" y="155"/>
                </a:cubicBezTo>
                <a:cubicBezTo>
                  <a:pt x="445" y="151"/>
                  <a:pt x="444" y="148"/>
                  <a:pt x="442" y="148"/>
                </a:cubicBezTo>
                <a:close/>
                <a:moveTo>
                  <a:pt x="452" y="156"/>
                </a:moveTo>
                <a:cubicBezTo>
                  <a:pt x="452" y="155"/>
                  <a:pt x="452" y="155"/>
                  <a:pt x="453" y="155"/>
                </a:cubicBezTo>
                <a:cubicBezTo>
                  <a:pt x="452" y="155"/>
                  <a:pt x="452" y="155"/>
                  <a:pt x="452" y="156"/>
                </a:cubicBezTo>
                <a:close/>
                <a:moveTo>
                  <a:pt x="453" y="155"/>
                </a:moveTo>
                <a:cubicBezTo>
                  <a:pt x="454" y="155"/>
                  <a:pt x="457" y="160"/>
                  <a:pt x="457" y="157"/>
                </a:cubicBezTo>
                <a:cubicBezTo>
                  <a:pt x="456" y="155"/>
                  <a:pt x="454" y="152"/>
                  <a:pt x="453" y="152"/>
                </a:cubicBezTo>
                <a:cubicBezTo>
                  <a:pt x="454" y="155"/>
                  <a:pt x="453" y="155"/>
                  <a:pt x="453" y="155"/>
                </a:cubicBezTo>
                <a:close/>
                <a:moveTo>
                  <a:pt x="480" y="123"/>
                </a:moveTo>
                <a:cubicBezTo>
                  <a:pt x="479" y="124"/>
                  <a:pt x="479" y="124"/>
                  <a:pt x="479" y="124"/>
                </a:cubicBezTo>
                <a:cubicBezTo>
                  <a:pt x="480" y="125"/>
                  <a:pt x="480" y="125"/>
                  <a:pt x="480" y="125"/>
                </a:cubicBezTo>
                <a:cubicBezTo>
                  <a:pt x="480" y="125"/>
                  <a:pt x="481" y="124"/>
                  <a:pt x="480" y="123"/>
                </a:cubicBezTo>
                <a:close/>
                <a:moveTo>
                  <a:pt x="491" y="134"/>
                </a:moveTo>
                <a:cubicBezTo>
                  <a:pt x="488" y="129"/>
                  <a:pt x="488" y="129"/>
                  <a:pt x="488" y="129"/>
                </a:cubicBezTo>
                <a:cubicBezTo>
                  <a:pt x="487" y="128"/>
                  <a:pt x="490" y="132"/>
                  <a:pt x="489" y="132"/>
                </a:cubicBezTo>
                <a:cubicBezTo>
                  <a:pt x="489" y="133"/>
                  <a:pt x="490" y="134"/>
                  <a:pt x="491" y="134"/>
                </a:cubicBezTo>
                <a:close/>
                <a:moveTo>
                  <a:pt x="504" y="160"/>
                </a:moveTo>
                <a:cubicBezTo>
                  <a:pt x="504" y="160"/>
                  <a:pt x="504" y="160"/>
                  <a:pt x="503" y="160"/>
                </a:cubicBezTo>
                <a:cubicBezTo>
                  <a:pt x="504" y="160"/>
                  <a:pt x="504" y="160"/>
                  <a:pt x="504" y="160"/>
                </a:cubicBezTo>
                <a:close/>
                <a:moveTo>
                  <a:pt x="484" y="120"/>
                </a:moveTo>
                <a:cubicBezTo>
                  <a:pt x="486" y="122"/>
                  <a:pt x="487" y="124"/>
                  <a:pt x="489" y="125"/>
                </a:cubicBezTo>
                <a:cubicBezTo>
                  <a:pt x="490" y="126"/>
                  <a:pt x="486" y="121"/>
                  <a:pt x="484" y="120"/>
                </a:cubicBezTo>
                <a:close/>
                <a:moveTo>
                  <a:pt x="489" y="120"/>
                </a:moveTo>
                <a:cubicBezTo>
                  <a:pt x="488" y="120"/>
                  <a:pt x="487" y="120"/>
                  <a:pt x="486" y="119"/>
                </a:cubicBezTo>
                <a:cubicBezTo>
                  <a:pt x="488" y="121"/>
                  <a:pt x="488" y="121"/>
                  <a:pt x="488" y="121"/>
                </a:cubicBezTo>
                <a:lnTo>
                  <a:pt x="489" y="120"/>
                </a:lnTo>
                <a:close/>
                <a:moveTo>
                  <a:pt x="496" y="122"/>
                </a:moveTo>
                <a:cubicBezTo>
                  <a:pt x="494" y="121"/>
                  <a:pt x="494" y="121"/>
                  <a:pt x="494" y="121"/>
                </a:cubicBezTo>
                <a:cubicBezTo>
                  <a:pt x="495" y="122"/>
                  <a:pt x="495" y="122"/>
                  <a:pt x="495" y="122"/>
                </a:cubicBezTo>
                <a:lnTo>
                  <a:pt x="496" y="122"/>
                </a:lnTo>
                <a:close/>
                <a:moveTo>
                  <a:pt x="501" y="90"/>
                </a:moveTo>
                <a:cubicBezTo>
                  <a:pt x="500" y="90"/>
                  <a:pt x="500" y="86"/>
                  <a:pt x="495" y="89"/>
                </a:cubicBezTo>
                <a:cubicBezTo>
                  <a:pt x="502" y="87"/>
                  <a:pt x="495" y="93"/>
                  <a:pt x="501" y="90"/>
                </a:cubicBezTo>
                <a:close/>
                <a:moveTo>
                  <a:pt x="470" y="41"/>
                </a:moveTo>
                <a:cubicBezTo>
                  <a:pt x="471" y="38"/>
                  <a:pt x="471" y="38"/>
                  <a:pt x="471" y="38"/>
                </a:cubicBezTo>
                <a:cubicBezTo>
                  <a:pt x="470" y="40"/>
                  <a:pt x="467" y="40"/>
                  <a:pt x="470" y="41"/>
                </a:cubicBezTo>
                <a:close/>
              </a:path>
            </a:pathLst>
          </a:custGeom>
          <a:solidFill>
            <a:srgbClr val="308AA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18"/>
          <p:cNvSpPr>
            <a:spLocks noChangeAspect="1" noEditPoints="1"/>
          </p:cNvSpPr>
          <p:nvPr/>
        </p:nvSpPr>
        <p:spPr bwMode="auto">
          <a:xfrm rot="20040630" flipH="1" flipV="1">
            <a:off x="3893433" y="2924463"/>
            <a:ext cx="2084589" cy="644524"/>
          </a:xfrm>
          <a:custGeom>
            <a:avLst/>
            <a:gdLst>
              <a:gd name="T0" fmla="*/ 266 w 578"/>
              <a:gd name="T1" fmla="*/ 80 h 179"/>
              <a:gd name="T2" fmla="*/ 212 w 578"/>
              <a:gd name="T3" fmla="*/ 39 h 179"/>
              <a:gd name="T4" fmla="*/ 51 w 578"/>
              <a:gd name="T5" fmla="*/ 101 h 179"/>
              <a:gd name="T6" fmla="*/ 204 w 578"/>
              <a:gd name="T7" fmla="*/ 36 h 179"/>
              <a:gd name="T8" fmla="*/ 277 w 578"/>
              <a:gd name="T9" fmla="*/ 48 h 179"/>
              <a:gd name="T10" fmla="*/ 376 w 578"/>
              <a:gd name="T11" fmla="*/ 58 h 179"/>
              <a:gd name="T12" fmla="*/ 464 w 578"/>
              <a:gd name="T13" fmla="*/ 100 h 179"/>
              <a:gd name="T14" fmla="*/ 386 w 578"/>
              <a:gd name="T15" fmla="*/ 94 h 179"/>
              <a:gd name="T16" fmla="*/ 328 w 578"/>
              <a:gd name="T17" fmla="*/ 96 h 179"/>
              <a:gd name="T18" fmla="*/ 277 w 578"/>
              <a:gd name="T19" fmla="*/ 93 h 179"/>
              <a:gd name="T20" fmla="*/ 244 w 578"/>
              <a:gd name="T21" fmla="*/ 91 h 179"/>
              <a:gd name="T22" fmla="*/ 156 w 578"/>
              <a:gd name="T23" fmla="*/ 81 h 179"/>
              <a:gd name="T24" fmla="*/ 73 w 578"/>
              <a:gd name="T25" fmla="*/ 90 h 179"/>
              <a:gd name="T26" fmla="*/ 22 w 578"/>
              <a:gd name="T27" fmla="*/ 121 h 179"/>
              <a:gd name="T28" fmla="*/ 17 w 578"/>
              <a:gd name="T29" fmla="*/ 76 h 179"/>
              <a:gd name="T30" fmla="*/ 90 w 578"/>
              <a:gd name="T31" fmla="*/ 45 h 179"/>
              <a:gd name="T32" fmla="*/ 179 w 578"/>
              <a:gd name="T33" fmla="*/ 79 h 179"/>
              <a:gd name="T34" fmla="*/ 170 w 578"/>
              <a:gd name="T35" fmla="*/ 56 h 179"/>
              <a:gd name="T36" fmla="*/ 303 w 578"/>
              <a:gd name="T37" fmla="*/ 55 h 179"/>
              <a:gd name="T38" fmla="*/ 404 w 578"/>
              <a:gd name="T39" fmla="*/ 83 h 179"/>
              <a:gd name="T40" fmla="*/ 324 w 578"/>
              <a:gd name="T41" fmla="*/ 82 h 179"/>
              <a:gd name="T42" fmla="*/ 219 w 578"/>
              <a:gd name="T43" fmla="*/ 71 h 179"/>
              <a:gd name="T44" fmla="*/ 25 w 578"/>
              <a:gd name="T45" fmla="*/ 95 h 179"/>
              <a:gd name="T46" fmla="*/ 39 w 578"/>
              <a:gd name="T47" fmla="*/ 89 h 179"/>
              <a:gd name="T48" fmla="*/ 150 w 578"/>
              <a:gd name="T49" fmla="*/ 60 h 179"/>
              <a:gd name="T50" fmla="*/ 141 w 578"/>
              <a:gd name="T51" fmla="*/ 60 h 179"/>
              <a:gd name="T52" fmla="*/ 230 w 578"/>
              <a:gd name="T53" fmla="*/ 93 h 179"/>
              <a:gd name="T54" fmla="*/ 424 w 578"/>
              <a:gd name="T55" fmla="*/ 89 h 179"/>
              <a:gd name="T56" fmla="*/ 323 w 578"/>
              <a:gd name="T57" fmla="*/ 100 h 179"/>
              <a:gd name="T58" fmla="*/ 427 w 578"/>
              <a:gd name="T59" fmla="*/ 177 h 179"/>
              <a:gd name="T60" fmla="*/ 500 w 578"/>
              <a:gd name="T61" fmla="*/ 119 h 179"/>
              <a:gd name="T62" fmla="*/ 523 w 578"/>
              <a:gd name="T63" fmla="*/ 124 h 179"/>
              <a:gd name="T64" fmla="*/ 520 w 578"/>
              <a:gd name="T65" fmla="*/ 39 h 179"/>
              <a:gd name="T66" fmla="*/ 534 w 578"/>
              <a:gd name="T67" fmla="*/ 76 h 179"/>
              <a:gd name="T68" fmla="*/ 573 w 578"/>
              <a:gd name="T69" fmla="*/ 123 h 179"/>
              <a:gd name="T70" fmla="*/ 549 w 578"/>
              <a:gd name="T71" fmla="*/ 152 h 179"/>
              <a:gd name="T72" fmla="*/ 461 w 578"/>
              <a:gd name="T73" fmla="*/ 162 h 179"/>
              <a:gd name="T74" fmla="*/ 439 w 578"/>
              <a:gd name="T75" fmla="*/ 166 h 179"/>
              <a:gd name="T76" fmla="*/ 477 w 578"/>
              <a:gd name="T77" fmla="*/ 147 h 179"/>
              <a:gd name="T78" fmla="*/ 493 w 578"/>
              <a:gd name="T79" fmla="*/ 129 h 179"/>
              <a:gd name="T80" fmla="*/ 500 w 578"/>
              <a:gd name="T81" fmla="*/ 119 h 179"/>
              <a:gd name="T82" fmla="*/ 509 w 578"/>
              <a:gd name="T83" fmla="*/ 117 h 179"/>
              <a:gd name="T84" fmla="*/ 496 w 578"/>
              <a:gd name="T85" fmla="*/ 105 h 179"/>
              <a:gd name="T86" fmla="*/ 487 w 578"/>
              <a:gd name="T87" fmla="*/ 74 h 179"/>
              <a:gd name="T88" fmla="*/ 469 w 578"/>
              <a:gd name="T89" fmla="*/ 36 h 179"/>
              <a:gd name="T90" fmla="*/ 440 w 578"/>
              <a:gd name="T91" fmla="*/ 8 h 179"/>
              <a:gd name="T92" fmla="*/ 500 w 578"/>
              <a:gd name="T93" fmla="*/ 9 h 179"/>
              <a:gd name="T94" fmla="*/ 552 w 578"/>
              <a:gd name="T95" fmla="*/ 103 h 179"/>
              <a:gd name="T96" fmla="*/ 540 w 578"/>
              <a:gd name="T97" fmla="*/ 98 h 179"/>
              <a:gd name="T98" fmla="*/ 521 w 578"/>
              <a:gd name="T99" fmla="*/ 78 h 179"/>
              <a:gd name="T100" fmla="*/ 513 w 578"/>
              <a:gd name="T101" fmla="*/ 155 h 179"/>
              <a:gd name="T102" fmla="*/ 486 w 578"/>
              <a:gd name="T103" fmla="*/ 154 h 179"/>
              <a:gd name="T104" fmla="*/ 504 w 578"/>
              <a:gd name="T105" fmla="*/ 133 h 179"/>
              <a:gd name="T106" fmla="*/ 520 w 578"/>
              <a:gd name="T107" fmla="*/ 108 h 179"/>
              <a:gd name="T108" fmla="*/ 469 w 578"/>
              <a:gd name="T109" fmla="*/ 16 h 179"/>
              <a:gd name="T110" fmla="*/ 474 w 578"/>
              <a:gd name="T111" fmla="*/ 23 h 179"/>
              <a:gd name="T112" fmla="*/ 513 w 578"/>
              <a:gd name="T113" fmla="*/ 71 h 179"/>
              <a:gd name="T114" fmla="*/ 512 w 578"/>
              <a:gd name="T115" fmla="*/ 66 h 179"/>
              <a:gd name="T116" fmla="*/ 496 w 578"/>
              <a:gd name="T117" fmla="*/ 109 h 179"/>
              <a:gd name="T118" fmla="*/ 457 w 578"/>
              <a:gd name="T119" fmla="*/ 157 h 179"/>
              <a:gd name="T120" fmla="*/ 488 w 578"/>
              <a:gd name="T121" fmla="*/ 121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78" h="179">
                <a:moveTo>
                  <a:pt x="484" y="109"/>
                </a:moveTo>
                <a:cubicBezTo>
                  <a:pt x="484" y="110"/>
                  <a:pt x="484" y="110"/>
                  <a:pt x="484" y="110"/>
                </a:cubicBezTo>
                <a:cubicBezTo>
                  <a:pt x="483" y="110"/>
                  <a:pt x="483" y="110"/>
                  <a:pt x="484" y="109"/>
                </a:cubicBezTo>
                <a:close/>
                <a:moveTo>
                  <a:pt x="484" y="110"/>
                </a:moveTo>
                <a:cubicBezTo>
                  <a:pt x="486" y="114"/>
                  <a:pt x="491" y="116"/>
                  <a:pt x="494" y="118"/>
                </a:cubicBezTo>
                <a:cubicBezTo>
                  <a:pt x="496" y="111"/>
                  <a:pt x="487" y="111"/>
                  <a:pt x="484" y="110"/>
                </a:cubicBezTo>
                <a:close/>
                <a:moveTo>
                  <a:pt x="491" y="102"/>
                </a:moveTo>
                <a:cubicBezTo>
                  <a:pt x="488" y="99"/>
                  <a:pt x="488" y="99"/>
                  <a:pt x="488" y="99"/>
                </a:cubicBezTo>
                <a:cubicBezTo>
                  <a:pt x="489" y="100"/>
                  <a:pt x="488" y="103"/>
                  <a:pt x="491" y="102"/>
                </a:cubicBezTo>
                <a:close/>
                <a:moveTo>
                  <a:pt x="484" y="104"/>
                </a:moveTo>
                <a:cubicBezTo>
                  <a:pt x="485" y="108"/>
                  <a:pt x="485" y="108"/>
                  <a:pt x="485" y="108"/>
                </a:cubicBezTo>
                <a:cubicBezTo>
                  <a:pt x="486" y="105"/>
                  <a:pt x="486" y="105"/>
                  <a:pt x="486" y="105"/>
                </a:cubicBezTo>
                <a:lnTo>
                  <a:pt x="484" y="104"/>
                </a:lnTo>
                <a:close/>
                <a:moveTo>
                  <a:pt x="277" y="97"/>
                </a:moveTo>
                <a:cubicBezTo>
                  <a:pt x="277" y="96"/>
                  <a:pt x="277" y="94"/>
                  <a:pt x="277" y="93"/>
                </a:cubicBezTo>
                <a:lnTo>
                  <a:pt x="277" y="97"/>
                </a:lnTo>
                <a:close/>
                <a:moveTo>
                  <a:pt x="266" y="80"/>
                </a:moveTo>
                <a:cubicBezTo>
                  <a:pt x="267" y="80"/>
                  <a:pt x="267" y="81"/>
                  <a:pt x="268" y="81"/>
                </a:cubicBezTo>
                <a:cubicBezTo>
                  <a:pt x="267" y="80"/>
                  <a:pt x="267" y="80"/>
                  <a:pt x="266" y="80"/>
                </a:cubicBezTo>
                <a:close/>
                <a:moveTo>
                  <a:pt x="284" y="93"/>
                </a:moveTo>
                <a:cubicBezTo>
                  <a:pt x="286" y="93"/>
                  <a:pt x="286" y="93"/>
                  <a:pt x="286" y="93"/>
                </a:cubicBezTo>
                <a:cubicBezTo>
                  <a:pt x="285" y="93"/>
                  <a:pt x="284" y="93"/>
                  <a:pt x="284" y="93"/>
                </a:cubicBezTo>
                <a:close/>
                <a:moveTo>
                  <a:pt x="394" y="100"/>
                </a:moveTo>
                <a:cubicBezTo>
                  <a:pt x="393" y="99"/>
                  <a:pt x="391" y="97"/>
                  <a:pt x="390" y="95"/>
                </a:cubicBezTo>
                <a:cubicBezTo>
                  <a:pt x="391" y="97"/>
                  <a:pt x="390" y="101"/>
                  <a:pt x="394" y="100"/>
                </a:cubicBezTo>
                <a:close/>
                <a:moveTo>
                  <a:pt x="225" y="44"/>
                </a:moveTo>
                <a:cubicBezTo>
                  <a:pt x="225" y="42"/>
                  <a:pt x="225" y="42"/>
                  <a:pt x="225" y="42"/>
                </a:cubicBezTo>
                <a:cubicBezTo>
                  <a:pt x="224" y="42"/>
                  <a:pt x="224" y="43"/>
                  <a:pt x="225" y="44"/>
                </a:cubicBezTo>
                <a:close/>
                <a:moveTo>
                  <a:pt x="267" y="49"/>
                </a:moveTo>
                <a:cubicBezTo>
                  <a:pt x="267" y="49"/>
                  <a:pt x="267" y="49"/>
                  <a:pt x="267" y="49"/>
                </a:cubicBezTo>
                <a:cubicBezTo>
                  <a:pt x="267" y="48"/>
                  <a:pt x="268" y="48"/>
                  <a:pt x="268" y="46"/>
                </a:cubicBezTo>
                <a:lnTo>
                  <a:pt x="267" y="49"/>
                </a:lnTo>
                <a:close/>
                <a:moveTo>
                  <a:pt x="294" y="90"/>
                </a:moveTo>
                <a:cubicBezTo>
                  <a:pt x="293" y="89"/>
                  <a:pt x="293" y="89"/>
                  <a:pt x="293" y="89"/>
                </a:cubicBezTo>
                <a:cubicBezTo>
                  <a:pt x="292" y="89"/>
                  <a:pt x="292" y="89"/>
                  <a:pt x="292" y="89"/>
                </a:cubicBezTo>
                <a:cubicBezTo>
                  <a:pt x="293" y="90"/>
                  <a:pt x="293" y="90"/>
                  <a:pt x="294" y="90"/>
                </a:cubicBezTo>
                <a:close/>
                <a:moveTo>
                  <a:pt x="210" y="34"/>
                </a:moveTo>
                <a:cubicBezTo>
                  <a:pt x="210" y="36"/>
                  <a:pt x="211" y="38"/>
                  <a:pt x="212" y="39"/>
                </a:cubicBezTo>
                <a:cubicBezTo>
                  <a:pt x="212" y="37"/>
                  <a:pt x="211" y="35"/>
                  <a:pt x="210" y="34"/>
                </a:cubicBezTo>
                <a:close/>
                <a:moveTo>
                  <a:pt x="266" y="80"/>
                </a:moveTo>
                <a:cubicBezTo>
                  <a:pt x="266" y="80"/>
                  <a:pt x="266" y="80"/>
                  <a:pt x="266" y="80"/>
                </a:cubicBezTo>
                <a:cubicBezTo>
                  <a:pt x="266" y="80"/>
                  <a:pt x="266" y="80"/>
                  <a:pt x="266" y="80"/>
                </a:cubicBezTo>
                <a:cubicBezTo>
                  <a:pt x="266" y="80"/>
                  <a:pt x="266" y="80"/>
                  <a:pt x="266" y="80"/>
                </a:cubicBezTo>
                <a:close/>
                <a:moveTo>
                  <a:pt x="279" y="48"/>
                </a:moveTo>
                <a:cubicBezTo>
                  <a:pt x="280" y="49"/>
                  <a:pt x="281" y="49"/>
                  <a:pt x="281" y="49"/>
                </a:cubicBezTo>
                <a:cubicBezTo>
                  <a:pt x="281" y="48"/>
                  <a:pt x="280" y="48"/>
                  <a:pt x="279" y="48"/>
                </a:cubicBezTo>
                <a:close/>
                <a:moveTo>
                  <a:pt x="389" y="93"/>
                </a:moveTo>
                <a:cubicBezTo>
                  <a:pt x="390" y="95"/>
                  <a:pt x="390" y="95"/>
                  <a:pt x="390" y="95"/>
                </a:cubicBezTo>
                <a:cubicBezTo>
                  <a:pt x="390" y="94"/>
                  <a:pt x="390" y="93"/>
                  <a:pt x="389" y="93"/>
                </a:cubicBezTo>
                <a:close/>
                <a:moveTo>
                  <a:pt x="471" y="106"/>
                </a:moveTo>
                <a:cubicBezTo>
                  <a:pt x="471" y="108"/>
                  <a:pt x="470" y="109"/>
                  <a:pt x="472" y="110"/>
                </a:cubicBezTo>
                <a:cubicBezTo>
                  <a:pt x="472" y="108"/>
                  <a:pt x="471" y="107"/>
                  <a:pt x="471" y="106"/>
                </a:cubicBezTo>
                <a:close/>
                <a:moveTo>
                  <a:pt x="5" y="110"/>
                </a:moveTo>
                <a:cubicBezTo>
                  <a:pt x="5" y="110"/>
                  <a:pt x="5" y="110"/>
                  <a:pt x="5" y="110"/>
                </a:cubicBezTo>
                <a:cubicBezTo>
                  <a:pt x="5" y="110"/>
                  <a:pt x="5" y="110"/>
                  <a:pt x="5" y="110"/>
                </a:cubicBezTo>
                <a:close/>
                <a:moveTo>
                  <a:pt x="52" y="103"/>
                </a:moveTo>
                <a:cubicBezTo>
                  <a:pt x="51" y="102"/>
                  <a:pt x="51" y="102"/>
                  <a:pt x="51" y="101"/>
                </a:cubicBezTo>
                <a:cubicBezTo>
                  <a:pt x="51" y="103"/>
                  <a:pt x="51" y="104"/>
                  <a:pt x="52" y="103"/>
                </a:cubicBezTo>
                <a:close/>
                <a:moveTo>
                  <a:pt x="87" y="38"/>
                </a:moveTo>
                <a:cubicBezTo>
                  <a:pt x="96" y="43"/>
                  <a:pt x="96" y="43"/>
                  <a:pt x="96" y="43"/>
                </a:cubicBezTo>
                <a:cubicBezTo>
                  <a:pt x="96" y="41"/>
                  <a:pt x="100" y="39"/>
                  <a:pt x="97" y="37"/>
                </a:cubicBezTo>
                <a:cubicBezTo>
                  <a:pt x="101" y="41"/>
                  <a:pt x="101" y="41"/>
                  <a:pt x="101" y="41"/>
                </a:cubicBezTo>
                <a:cubicBezTo>
                  <a:pt x="101" y="38"/>
                  <a:pt x="101" y="38"/>
                  <a:pt x="101" y="38"/>
                </a:cubicBezTo>
                <a:cubicBezTo>
                  <a:pt x="115" y="31"/>
                  <a:pt x="128" y="52"/>
                  <a:pt x="141" y="38"/>
                </a:cubicBezTo>
                <a:cubicBezTo>
                  <a:pt x="141" y="37"/>
                  <a:pt x="141" y="37"/>
                  <a:pt x="141" y="37"/>
                </a:cubicBezTo>
                <a:cubicBezTo>
                  <a:pt x="150" y="43"/>
                  <a:pt x="150" y="43"/>
                  <a:pt x="150" y="43"/>
                </a:cubicBezTo>
                <a:cubicBezTo>
                  <a:pt x="151" y="43"/>
                  <a:pt x="151" y="37"/>
                  <a:pt x="154" y="35"/>
                </a:cubicBezTo>
                <a:cubicBezTo>
                  <a:pt x="153" y="41"/>
                  <a:pt x="159" y="36"/>
                  <a:pt x="160" y="41"/>
                </a:cubicBezTo>
                <a:cubicBezTo>
                  <a:pt x="162" y="38"/>
                  <a:pt x="160" y="37"/>
                  <a:pt x="159" y="35"/>
                </a:cubicBezTo>
                <a:cubicBezTo>
                  <a:pt x="167" y="29"/>
                  <a:pt x="174" y="38"/>
                  <a:pt x="182" y="34"/>
                </a:cubicBezTo>
                <a:cubicBezTo>
                  <a:pt x="174" y="42"/>
                  <a:pt x="174" y="40"/>
                  <a:pt x="168" y="43"/>
                </a:cubicBezTo>
                <a:cubicBezTo>
                  <a:pt x="175" y="46"/>
                  <a:pt x="176" y="40"/>
                  <a:pt x="184" y="42"/>
                </a:cubicBezTo>
                <a:cubicBezTo>
                  <a:pt x="180" y="40"/>
                  <a:pt x="180" y="40"/>
                  <a:pt x="180" y="40"/>
                </a:cubicBezTo>
                <a:cubicBezTo>
                  <a:pt x="184" y="31"/>
                  <a:pt x="192" y="44"/>
                  <a:pt x="193" y="35"/>
                </a:cubicBezTo>
                <a:cubicBezTo>
                  <a:pt x="197" y="36"/>
                  <a:pt x="201" y="45"/>
                  <a:pt x="206" y="44"/>
                </a:cubicBezTo>
                <a:cubicBezTo>
                  <a:pt x="204" y="36"/>
                  <a:pt x="204" y="36"/>
                  <a:pt x="204" y="36"/>
                </a:cubicBezTo>
                <a:cubicBezTo>
                  <a:pt x="209" y="35"/>
                  <a:pt x="209" y="35"/>
                  <a:pt x="209" y="35"/>
                </a:cubicBezTo>
                <a:cubicBezTo>
                  <a:pt x="209" y="41"/>
                  <a:pt x="209" y="41"/>
                  <a:pt x="209" y="41"/>
                </a:cubicBezTo>
                <a:cubicBezTo>
                  <a:pt x="211" y="41"/>
                  <a:pt x="211" y="40"/>
                  <a:pt x="212" y="39"/>
                </a:cubicBezTo>
                <a:cubicBezTo>
                  <a:pt x="215" y="45"/>
                  <a:pt x="220" y="42"/>
                  <a:pt x="224" y="47"/>
                </a:cubicBezTo>
                <a:cubicBezTo>
                  <a:pt x="225" y="44"/>
                  <a:pt x="225" y="44"/>
                  <a:pt x="225" y="44"/>
                </a:cubicBezTo>
                <a:cubicBezTo>
                  <a:pt x="225" y="45"/>
                  <a:pt x="226" y="45"/>
                  <a:pt x="226" y="46"/>
                </a:cubicBezTo>
                <a:cubicBezTo>
                  <a:pt x="227" y="41"/>
                  <a:pt x="230" y="43"/>
                  <a:pt x="231" y="39"/>
                </a:cubicBezTo>
                <a:cubicBezTo>
                  <a:pt x="229" y="37"/>
                  <a:pt x="226" y="35"/>
                  <a:pt x="226" y="38"/>
                </a:cubicBezTo>
                <a:cubicBezTo>
                  <a:pt x="222" y="32"/>
                  <a:pt x="231" y="35"/>
                  <a:pt x="233" y="35"/>
                </a:cubicBezTo>
                <a:cubicBezTo>
                  <a:pt x="230" y="37"/>
                  <a:pt x="234" y="38"/>
                  <a:pt x="235" y="39"/>
                </a:cubicBezTo>
                <a:cubicBezTo>
                  <a:pt x="236" y="39"/>
                  <a:pt x="235" y="38"/>
                  <a:pt x="235" y="37"/>
                </a:cubicBezTo>
                <a:cubicBezTo>
                  <a:pt x="240" y="34"/>
                  <a:pt x="241" y="48"/>
                  <a:pt x="244" y="39"/>
                </a:cubicBezTo>
                <a:cubicBezTo>
                  <a:pt x="245" y="44"/>
                  <a:pt x="245" y="44"/>
                  <a:pt x="245" y="44"/>
                </a:cubicBezTo>
                <a:cubicBezTo>
                  <a:pt x="249" y="40"/>
                  <a:pt x="249" y="40"/>
                  <a:pt x="249" y="40"/>
                </a:cubicBezTo>
                <a:cubicBezTo>
                  <a:pt x="249" y="50"/>
                  <a:pt x="254" y="41"/>
                  <a:pt x="254" y="51"/>
                </a:cubicBezTo>
                <a:cubicBezTo>
                  <a:pt x="258" y="51"/>
                  <a:pt x="254" y="45"/>
                  <a:pt x="255" y="46"/>
                </a:cubicBezTo>
                <a:cubicBezTo>
                  <a:pt x="259" y="44"/>
                  <a:pt x="266" y="54"/>
                  <a:pt x="267" y="49"/>
                </a:cubicBezTo>
                <a:cubicBezTo>
                  <a:pt x="270" y="53"/>
                  <a:pt x="274" y="51"/>
                  <a:pt x="277" y="53"/>
                </a:cubicBezTo>
                <a:cubicBezTo>
                  <a:pt x="277" y="48"/>
                  <a:pt x="277" y="48"/>
                  <a:pt x="277" y="48"/>
                </a:cubicBezTo>
                <a:cubicBezTo>
                  <a:pt x="279" y="50"/>
                  <a:pt x="280" y="52"/>
                  <a:pt x="282" y="51"/>
                </a:cubicBezTo>
                <a:cubicBezTo>
                  <a:pt x="282" y="51"/>
                  <a:pt x="282" y="50"/>
                  <a:pt x="281" y="49"/>
                </a:cubicBezTo>
                <a:cubicBezTo>
                  <a:pt x="287" y="52"/>
                  <a:pt x="291" y="53"/>
                  <a:pt x="296" y="53"/>
                </a:cubicBezTo>
                <a:cubicBezTo>
                  <a:pt x="296" y="50"/>
                  <a:pt x="296" y="49"/>
                  <a:pt x="293" y="47"/>
                </a:cubicBezTo>
                <a:cubicBezTo>
                  <a:pt x="298" y="43"/>
                  <a:pt x="305" y="54"/>
                  <a:pt x="311" y="53"/>
                </a:cubicBezTo>
                <a:cubicBezTo>
                  <a:pt x="311" y="50"/>
                  <a:pt x="311" y="50"/>
                  <a:pt x="311" y="50"/>
                </a:cubicBezTo>
                <a:cubicBezTo>
                  <a:pt x="314" y="54"/>
                  <a:pt x="314" y="54"/>
                  <a:pt x="314" y="54"/>
                </a:cubicBezTo>
                <a:cubicBezTo>
                  <a:pt x="314" y="53"/>
                  <a:pt x="314" y="51"/>
                  <a:pt x="315" y="50"/>
                </a:cubicBezTo>
                <a:cubicBezTo>
                  <a:pt x="321" y="49"/>
                  <a:pt x="329" y="50"/>
                  <a:pt x="331" y="59"/>
                </a:cubicBezTo>
                <a:cubicBezTo>
                  <a:pt x="330" y="57"/>
                  <a:pt x="335" y="54"/>
                  <a:pt x="331" y="50"/>
                </a:cubicBezTo>
                <a:cubicBezTo>
                  <a:pt x="337" y="57"/>
                  <a:pt x="345" y="56"/>
                  <a:pt x="352" y="59"/>
                </a:cubicBezTo>
                <a:cubicBezTo>
                  <a:pt x="352" y="59"/>
                  <a:pt x="352" y="59"/>
                  <a:pt x="352" y="59"/>
                </a:cubicBezTo>
                <a:cubicBezTo>
                  <a:pt x="355" y="62"/>
                  <a:pt x="355" y="62"/>
                  <a:pt x="355" y="62"/>
                </a:cubicBezTo>
                <a:cubicBezTo>
                  <a:pt x="355" y="61"/>
                  <a:pt x="355" y="61"/>
                  <a:pt x="355" y="61"/>
                </a:cubicBezTo>
                <a:cubicBezTo>
                  <a:pt x="353" y="59"/>
                  <a:pt x="353" y="59"/>
                  <a:pt x="353" y="59"/>
                </a:cubicBezTo>
                <a:cubicBezTo>
                  <a:pt x="356" y="60"/>
                  <a:pt x="359" y="62"/>
                  <a:pt x="360" y="65"/>
                </a:cubicBezTo>
                <a:cubicBezTo>
                  <a:pt x="361" y="63"/>
                  <a:pt x="362" y="60"/>
                  <a:pt x="364" y="58"/>
                </a:cubicBezTo>
                <a:cubicBezTo>
                  <a:pt x="364" y="64"/>
                  <a:pt x="373" y="54"/>
                  <a:pt x="376" y="61"/>
                </a:cubicBezTo>
                <a:cubicBezTo>
                  <a:pt x="377" y="60"/>
                  <a:pt x="375" y="60"/>
                  <a:pt x="376" y="58"/>
                </a:cubicBezTo>
                <a:cubicBezTo>
                  <a:pt x="385" y="60"/>
                  <a:pt x="397" y="69"/>
                  <a:pt x="408" y="67"/>
                </a:cubicBezTo>
                <a:cubicBezTo>
                  <a:pt x="407" y="77"/>
                  <a:pt x="416" y="76"/>
                  <a:pt x="420" y="83"/>
                </a:cubicBezTo>
                <a:cubicBezTo>
                  <a:pt x="423" y="77"/>
                  <a:pt x="418" y="79"/>
                  <a:pt x="417" y="74"/>
                </a:cubicBezTo>
                <a:cubicBezTo>
                  <a:pt x="420" y="76"/>
                  <a:pt x="420" y="66"/>
                  <a:pt x="424" y="72"/>
                </a:cubicBezTo>
                <a:cubicBezTo>
                  <a:pt x="424" y="71"/>
                  <a:pt x="425" y="71"/>
                  <a:pt x="423" y="70"/>
                </a:cubicBezTo>
                <a:cubicBezTo>
                  <a:pt x="427" y="71"/>
                  <a:pt x="421" y="78"/>
                  <a:pt x="426" y="77"/>
                </a:cubicBezTo>
                <a:cubicBezTo>
                  <a:pt x="428" y="73"/>
                  <a:pt x="428" y="73"/>
                  <a:pt x="428" y="73"/>
                </a:cubicBezTo>
                <a:cubicBezTo>
                  <a:pt x="429" y="79"/>
                  <a:pt x="429" y="79"/>
                  <a:pt x="429" y="79"/>
                </a:cubicBezTo>
                <a:cubicBezTo>
                  <a:pt x="440" y="79"/>
                  <a:pt x="447" y="84"/>
                  <a:pt x="457" y="82"/>
                </a:cubicBezTo>
                <a:cubicBezTo>
                  <a:pt x="457" y="83"/>
                  <a:pt x="457" y="85"/>
                  <a:pt x="455" y="86"/>
                </a:cubicBezTo>
                <a:cubicBezTo>
                  <a:pt x="459" y="87"/>
                  <a:pt x="461" y="96"/>
                  <a:pt x="467" y="93"/>
                </a:cubicBezTo>
                <a:cubicBezTo>
                  <a:pt x="467" y="91"/>
                  <a:pt x="467" y="91"/>
                  <a:pt x="467" y="91"/>
                </a:cubicBezTo>
                <a:cubicBezTo>
                  <a:pt x="475" y="89"/>
                  <a:pt x="472" y="98"/>
                  <a:pt x="479" y="103"/>
                </a:cubicBezTo>
                <a:cubicBezTo>
                  <a:pt x="478" y="102"/>
                  <a:pt x="474" y="98"/>
                  <a:pt x="472" y="102"/>
                </a:cubicBezTo>
                <a:cubicBezTo>
                  <a:pt x="472" y="106"/>
                  <a:pt x="476" y="107"/>
                  <a:pt x="478" y="105"/>
                </a:cubicBezTo>
                <a:cubicBezTo>
                  <a:pt x="476" y="110"/>
                  <a:pt x="476" y="110"/>
                  <a:pt x="476" y="110"/>
                </a:cubicBezTo>
                <a:cubicBezTo>
                  <a:pt x="476" y="106"/>
                  <a:pt x="473" y="106"/>
                  <a:pt x="471" y="103"/>
                </a:cubicBezTo>
                <a:cubicBezTo>
                  <a:pt x="471" y="104"/>
                  <a:pt x="471" y="105"/>
                  <a:pt x="471" y="106"/>
                </a:cubicBezTo>
                <a:cubicBezTo>
                  <a:pt x="470" y="104"/>
                  <a:pt x="467" y="103"/>
                  <a:pt x="464" y="100"/>
                </a:cubicBezTo>
                <a:cubicBezTo>
                  <a:pt x="469" y="101"/>
                  <a:pt x="469" y="101"/>
                  <a:pt x="469" y="101"/>
                </a:cubicBezTo>
                <a:cubicBezTo>
                  <a:pt x="469" y="95"/>
                  <a:pt x="462" y="99"/>
                  <a:pt x="461" y="97"/>
                </a:cubicBezTo>
                <a:cubicBezTo>
                  <a:pt x="459" y="102"/>
                  <a:pt x="462" y="102"/>
                  <a:pt x="458" y="105"/>
                </a:cubicBezTo>
                <a:cubicBezTo>
                  <a:pt x="451" y="105"/>
                  <a:pt x="456" y="99"/>
                  <a:pt x="451" y="92"/>
                </a:cubicBezTo>
                <a:cubicBezTo>
                  <a:pt x="452" y="90"/>
                  <a:pt x="452" y="90"/>
                  <a:pt x="452" y="90"/>
                </a:cubicBezTo>
                <a:cubicBezTo>
                  <a:pt x="450" y="89"/>
                  <a:pt x="450" y="83"/>
                  <a:pt x="446" y="86"/>
                </a:cubicBezTo>
                <a:cubicBezTo>
                  <a:pt x="445" y="90"/>
                  <a:pt x="448" y="90"/>
                  <a:pt x="448" y="92"/>
                </a:cubicBezTo>
                <a:cubicBezTo>
                  <a:pt x="447" y="94"/>
                  <a:pt x="446" y="85"/>
                  <a:pt x="443" y="88"/>
                </a:cubicBezTo>
                <a:cubicBezTo>
                  <a:pt x="444" y="94"/>
                  <a:pt x="448" y="97"/>
                  <a:pt x="452" y="98"/>
                </a:cubicBezTo>
                <a:cubicBezTo>
                  <a:pt x="451" y="99"/>
                  <a:pt x="450" y="101"/>
                  <a:pt x="450" y="103"/>
                </a:cubicBezTo>
                <a:cubicBezTo>
                  <a:pt x="441" y="96"/>
                  <a:pt x="431" y="87"/>
                  <a:pt x="420" y="88"/>
                </a:cubicBezTo>
                <a:cubicBezTo>
                  <a:pt x="424" y="96"/>
                  <a:pt x="418" y="87"/>
                  <a:pt x="417" y="95"/>
                </a:cubicBezTo>
                <a:cubicBezTo>
                  <a:pt x="418" y="90"/>
                  <a:pt x="414" y="94"/>
                  <a:pt x="411" y="91"/>
                </a:cubicBezTo>
                <a:cubicBezTo>
                  <a:pt x="409" y="96"/>
                  <a:pt x="416" y="96"/>
                  <a:pt x="413" y="100"/>
                </a:cubicBezTo>
                <a:cubicBezTo>
                  <a:pt x="408" y="97"/>
                  <a:pt x="402" y="86"/>
                  <a:pt x="395" y="86"/>
                </a:cubicBezTo>
                <a:cubicBezTo>
                  <a:pt x="395" y="89"/>
                  <a:pt x="397" y="89"/>
                  <a:pt x="397" y="90"/>
                </a:cubicBezTo>
                <a:cubicBezTo>
                  <a:pt x="392" y="88"/>
                  <a:pt x="388" y="74"/>
                  <a:pt x="383" y="82"/>
                </a:cubicBezTo>
                <a:cubicBezTo>
                  <a:pt x="385" y="86"/>
                  <a:pt x="387" y="89"/>
                  <a:pt x="389" y="93"/>
                </a:cubicBezTo>
                <a:cubicBezTo>
                  <a:pt x="389" y="93"/>
                  <a:pt x="388" y="93"/>
                  <a:pt x="386" y="94"/>
                </a:cubicBezTo>
                <a:cubicBezTo>
                  <a:pt x="387" y="99"/>
                  <a:pt x="387" y="99"/>
                  <a:pt x="387" y="99"/>
                </a:cubicBezTo>
                <a:cubicBezTo>
                  <a:pt x="381" y="99"/>
                  <a:pt x="384" y="89"/>
                  <a:pt x="382" y="84"/>
                </a:cubicBezTo>
                <a:cubicBezTo>
                  <a:pt x="378" y="89"/>
                  <a:pt x="378" y="89"/>
                  <a:pt x="378" y="89"/>
                </a:cubicBezTo>
                <a:cubicBezTo>
                  <a:pt x="371" y="91"/>
                  <a:pt x="365" y="87"/>
                  <a:pt x="362" y="79"/>
                </a:cubicBezTo>
                <a:cubicBezTo>
                  <a:pt x="361" y="79"/>
                  <a:pt x="356" y="78"/>
                  <a:pt x="358" y="83"/>
                </a:cubicBezTo>
                <a:cubicBezTo>
                  <a:pt x="360" y="91"/>
                  <a:pt x="361" y="96"/>
                  <a:pt x="367" y="97"/>
                </a:cubicBezTo>
                <a:cubicBezTo>
                  <a:pt x="369" y="92"/>
                  <a:pt x="363" y="91"/>
                  <a:pt x="365" y="91"/>
                </a:cubicBezTo>
                <a:cubicBezTo>
                  <a:pt x="367" y="92"/>
                  <a:pt x="373" y="89"/>
                  <a:pt x="374" y="94"/>
                </a:cubicBezTo>
                <a:cubicBezTo>
                  <a:pt x="367" y="92"/>
                  <a:pt x="367" y="92"/>
                  <a:pt x="367" y="92"/>
                </a:cubicBezTo>
                <a:cubicBezTo>
                  <a:pt x="366" y="99"/>
                  <a:pt x="370" y="93"/>
                  <a:pt x="371" y="97"/>
                </a:cubicBezTo>
                <a:cubicBezTo>
                  <a:pt x="368" y="102"/>
                  <a:pt x="365" y="95"/>
                  <a:pt x="362" y="98"/>
                </a:cubicBezTo>
                <a:cubicBezTo>
                  <a:pt x="362" y="98"/>
                  <a:pt x="362" y="98"/>
                  <a:pt x="362" y="98"/>
                </a:cubicBezTo>
                <a:cubicBezTo>
                  <a:pt x="357" y="96"/>
                  <a:pt x="358" y="98"/>
                  <a:pt x="353" y="94"/>
                </a:cubicBezTo>
                <a:cubicBezTo>
                  <a:pt x="353" y="87"/>
                  <a:pt x="355" y="90"/>
                  <a:pt x="358" y="88"/>
                </a:cubicBezTo>
                <a:cubicBezTo>
                  <a:pt x="349" y="87"/>
                  <a:pt x="338" y="73"/>
                  <a:pt x="328" y="83"/>
                </a:cubicBezTo>
                <a:cubicBezTo>
                  <a:pt x="333" y="90"/>
                  <a:pt x="333" y="90"/>
                  <a:pt x="333" y="90"/>
                </a:cubicBezTo>
                <a:cubicBezTo>
                  <a:pt x="330" y="91"/>
                  <a:pt x="324" y="84"/>
                  <a:pt x="324" y="92"/>
                </a:cubicBezTo>
                <a:cubicBezTo>
                  <a:pt x="328" y="90"/>
                  <a:pt x="326" y="95"/>
                  <a:pt x="328" y="97"/>
                </a:cubicBezTo>
                <a:cubicBezTo>
                  <a:pt x="328" y="96"/>
                  <a:pt x="328" y="96"/>
                  <a:pt x="328" y="96"/>
                </a:cubicBezTo>
                <a:cubicBezTo>
                  <a:pt x="328" y="96"/>
                  <a:pt x="330" y="98"/>
                  <a:pt x="329" y="99"/>
                </a:cubicBezTo>
                <a:cubicBezTo>
                  <a:pt x="326" y="94"/>
                  <a:pt x="322" y="92"/>
                  <a:pt x="319" y="89"/>
                </a:cubicBezTo>
                <a:cubicBezTo>
                  <a:pt x="320" y="91"/>
                  <a:pt x="317" y="93"/>
                  <a:pt x="316" y="94"/>
                </a:cubicBezTo>
                <a:cubicBezTo>
                  <a:pt x="313" y="93"/>
                  <a:pt x="317" y="91"/>
                  <a:pt x="317" y="88"/>
                </a:cubicBezTo>
                <a:cubicBezTo>
                  <a:pt x="315" y="88"/>
                  <a:pt x="313" y="83"/>
                  <a:pt x="311" y="87"/>
                </a:cubicBezTo>
                <a:cubicBezTo>
                  <a:pt x="309" y="91"/>
                  <a:pt x="314" y="91"/>
                  <a:pt x="314" y="95"/>
                </a:cubicBezTo>
                <a:cubicBezTo>
                  <a:pt x="306" y="88"/>
                  <a:pt x="306" y="88"/>
                  <a:pt x="306" y="88"/>
                </a:cubicBezTo>
                <a:cubicBezTo>
                  <a:pt x="306" y="89"/>
                  <a:pt x="306" y="89"/>
                  <a:pt x="306" y="89"/>
                </a:cubicBezTo>
                <a:cubicBezTo>
                  <a:pt x="305" y="87"/>
                  <a:pt x="304" y="86"/>
                  <a:pt x="303" y="87"/>
                </a:cubicBezTo>
                <a:cubicBezTo>
                  <a:pt x="302" y="90"/>
                  <a:pt x="304" y="91"/>
                  <a:pt x="305" y="90"/>
                </a:cubicBezTo>
                <a:cubicBezTo>
                  <a:pt x="300" y="94"/>
                  <a:pt x="297" y="80"/>
                  <a:pt x="293" y="89"/>
                </a:cubicBezTo>
                <a:cubicBezTo>
                  <a:pt x="290" y="86"/>
                  <a:pt x="290" y="86"/>
                  <a:pt x="290" y="86"/>
                </a:cubicBezTo>
                <a:cubicBezTo>
                  <a:pt x="290" y="87"/>
                  <a:pt x="289" y="88"/>
                  <a:pt x="290" y="88"/>
                </a:cubicBezTo>
                <a:cubicBezTo>
                  <a:pt x="287" y="85"/>
                  <a:pt x="287" y="85"/>
                  <a:pt x="287" y="85"/>
                </a:cubicBezTo>
                <a:cubicBezTo>
                  <a:pt x="282" y="82"/>
                  <a:pt x="285" y="92"/>
                  <a:pt x="284" y="93"/>
                </a:cubicBezTo>
                <a:cubicBezTo>
                  <a:pt x="284" y="93"/>
                  <a:pt x="284" y="93"/>
                  <a:pt x="284" y="93"/>
                </a:cubicBezTo>
                <a:cubicBezTo>
                  <a:pt x="282" y="94"/>
                  <a:pt x="281" y="97"/>
                  <a:pt x="282" y="97"/>
                </a:cubicBezTo>
                <a:cubicBezTo>
                  <a:pt x="277" y="93"/>
                  <a:pt x="277" y="93"/>
                  <a:pt x="277" y="93"/>
                </a:cubicBezTo>
                <a:cubicBezTo>
                  <a:pt x="277" y="93"/>
                  <a:pt x="277" y="93"/>
                  <a:pt x="277" y="93"/>
                </a:cubicBezTo>
                <a:cubicBezTo>
                  <a:pt x="275" y="88"/>
                  <a:pt x="268" y="86"/>
                  <a:pt x="268" y="76"/>
                </a:cubicBezTo>
                <a:cubicBezTo>
                  <a:pt x="267" y="77"/>
                  <a:pt x="265" y="79"/>
                  <a:pt x="266" y="80"/>
                </a:cubicBezTo>
                <a:cubicBezTo>
                  <a:pt x="262" y="79"/>
                  <a:pt x="267" y="88"/>
                  <a:pt x="260" y="86"/>
                </a:cubicBezTo>
                <a:cubicBezTo>
                  <a:pt x="260" y="88"/>
                  <a:pt x="261" y="88"/>
                  <a:pt x="262" y="88"/>
                </a:cubicBezTo>
                <a:cubicBezTo>
                  <a:pt x="260" y="88"/>
                  <a:pt x="260" y="88"/>
                  <a:pt x="259" y="87"/>
                </a:cubicBezTo>
                <a:cubicBezTo>
                  <a:pt x="259" y="88"/>
                  <a:pt x="259" y="89"/>
                  <a:pt x="259" y="90"/>
                </a:cubicBezTo>
                <a:cubicBezTo>
                  <a:pt x="259" y="87"/>
                  <a:pt x="256" y="87"/>
                  <a:pt x="255" y="88"/>
                </a:cubicBezTo>
                <a:cubicBezTo>
                  <a:pt x="257" y="94"/>
                  <a:pt x="257" y="94"/>
                  <a:pt x="257" y="94"/>
                </a:cubicBezTo>
                <a:cubicBezTo>
                  <a:pt x="255" y="91"/>
                  <a:pt x="254" y="91"/>
                  <a:pt x="252" y="91"/>
                </a:cubicBezTo>
                <a:cubicBezTo>
                  <a:pt x="253" y="95"/>
                  <a:pt x="253" y="95"/>
                  <a:pt x="253" y="95"/>
                </a:cubicBezTo>
                <a:cubicBezTo>
                  <a:pt x="249" y="94"/>
                  <a:pt x="253" y="87"/>
                  <a:pt x="248" y="90"/>
                </a:cubicBezTo>
                <a:cubicBezTo>
                  <a:pt x="253" y="87"/>
                  <a:pt x="253" y="87"/>
                  <a:pt x="253" y="87"/>
                </a:cubicBezTo>
                <a:cubicBezTo>
                  <a:pt x="247" y="85"/>
                  <a:pt x="250" y="77"/>
                  <a:pt x="247" y="74"/>
                </a:cubicBezTo>
                <a:cubicBezTo>
                  <a:pt x="242" y="67"/>
                  <a:pt x="234" y="78"/>
                  <a:pt x="230" y="66"/>
                </a:cubicBezTo>
                <a:cubicBezTo>
                  <a:pt x="229" y="70"/>
                  <a:pt x="230" y="71"/>
                  <a:pt x="228" y="75"/>
                </a:cubicBezTo>
                <a:cubicBezTo>
                  <a:pt x="232" y="77"/>
                  <a:pt x="234" y="78"/>
                  <a:pt x="235" y="84"/>
                </a:cubicBezTo>
                <a:cubicBezTo>
                  <a:pt x="242" y="90"/>
                  <a:pt x="237" y="69"/>
                  <a:pt x="245" y="78"/>
                </a:cubicBezTo>
                <a:cubicBezTo>
                  <a:pt x="244" y="84"/>
                  <a:pt x="242" y="84"/>
                  <a:pt x="240" y="81"/>
                </a:cubicBezTo>
                <a:cubicBezTo>
                  <a:pt x="240" y="85"/>
                  <a:pt x="242" y="88"/>
                  <a:pt x="244" y="91"/>
                </a:cubicBezTo>
                <a:cubicBezTo>
                  <a:pt x="239" y="88"/>
                  <a:pt x="233" y="93"/>
                  <a:pt x="230" y="93"/>
                </a:cubicBezTo>
                <a:cubicBezTo>
                  <a:pt x="229" y="90"/>
                  <a:pt x="225" y="87"/>
                  <a:pt x="224" y="88"/>
                </a:cubicBezTo>
                <a:cubicBezTo>
                  <a:pt x="224" y="85"/>
                  <a:pt x="217" y="82"/>
                  <a:pt x="220" y="76"/>
                </a:cubicBezTo>
                <a:cubicBezTo>
                  <a:pt x="215" y="74"/>
                  <a:pt x="216" y="85"/>
                  <a:pt x="212" y="77"/>
                </a:cubicBezTo>
                <a:cubicBezTo>
                  <a:pt x="214" y="83"/>
                  <a:pt x="209" y="81"/>
                  <a:pt x="211" y="86"/>
                </a:cubicBezTo>
                <a:cubicBezTo>
                  <a:pt x="212" y="81"/>
                  <a:pt x="217" y="90"/>
                  <a:pt x="220" y="93"/>
                </a:cubicBezTo>
                <a:cubicBezTo>
                  <a:pt x="213" y="96"/>
                  <a:pt x="213" y="96"/>
                  <a:pt x="213" y="96"/>
                </a:cubicBezTo>
                <a:cubicBezTo>
                  <a:pt x="214" y="95"/>
                  <a:pt x="212" y="91"/>
                  <a:pt x="211" y="90"/>
                </a:cubicBezTo>
                <a:cubicBezTo>
                  <a:pt x="210" y="95"/>
                  <a:pt x="210" y="95"/>
                  <a:pt x="210" y="95"/>
                </a:cubicBezTo>
                <a:cubicBezTo>
                  <a:pt x="209" y="83"/>
                  <a:pt x="198" y="104"/>
                  <a:pt x="195" y="90"/>
                </a:cubicBezTo>
                <a:cubicBezTo>
                  <a:pt x="197" y="91"/>
                  <a:pt x="199" y="87"/>
                  <a:pt x="200" y="93"/>
                </a:cubicBezTo>
                <a:cubicBezTo>
                  <a:pt x="204" y="89"/>
                  <a:pt x="199" y="84"/>
                  <a:pt x="201" y="80"/>
                </a:cubicBezTo>
                <a:cubicBezTo>
                  <a:pt x="194" y="75"/>
                  <a:pt x="185" y="83"/>
                  <a:pt x="178" y="74"/>
                </a:cubicBezTo>
                <a:cubicBezTo>
                  <a:pt x="179" y="78"/>
                  <a:pt x="183" y="78"/>
                  <a:pt x="183" y="82"/>
                </a:cubicBezTo>
                <a:cubicBezTo>
                  <a:pt x="178" y="85"/>
                  <a:pt x="172" y="74"/>
                  <a:pt x="166" y="70"/>
                </a:cubicBezTo>
                <a:cubicBezTo>
                  <a:pt x="167" y="76"/>
                  <a:pt x="167" y="76"/>
                  <a:pt x="167" y="76"/>
                </a:cubicBezTo>
                <a:cubicBezTo>
                  <a:pt x="162" y="71"/>
                  <a:pt x="165" y="79"/>
                  <a:pt x="160" y="77"/>
                </a:cubicBezTo>
                <a:cubicBezTo>
                  <a:pt x="160" y="76"/>
                  <a:pt x="161" y="74"/>
                  <a:pt x="159" y="74"/>
                </a:cubicBezTo>
                <a:cubicBezTo>
                  <a:pt x="155" y="75"/>
                  <a:pt x="159" y="79"/>
                  <a:pt x="156" y="81"/>
                </a:cubicBezTo>
                <a:cubicBezTo>
                  <a:pt x="150" y="71"/>
                  <a:pt x="154" y="87"/>
                  <a:pt x="147" y="82"/>
                </a:cubicBezTo>
                <a:cubicBezTo>
                  <a:pt x="148" y="85"/>
                  <a:pt x="148" y="85"/>
                  <a:pt x="148" y="85"/>
                </a:cubicBezTo>
                <a:cubicBezTo>
                  <a:pt x="142" y="81"/>
                  <a:pt x="136" y="90"/>
                  <a:pt x="130" y="92"/>
                </a:cubicBezTo>
                <a:cubicBezTo>
                  <a:pt x="131" y="90"/>
                  <a:pt x="135" y="91"/>
                  <a:pt x="134" y="85"/>
                </a:cubicBezTo>
                <a:cubicBezTo>
                  <a:pt x="127" y="84"/>
                  <a:pt x="127" y="84"/>
                  <a:pt x="127" y="84"/>
                </a:cubicBezTo>
                <a:cubicBezTo>
                  <a:pt x="126" y="86"/>
                  <a:pt x="123" y="86"/>
                  <a:pt x="126" y="89"/>
                </a:cubicBezTo>
                <a:cubicBezTo>
                  <a:pt x="127" y="90"/>
                  <a:pt x="127" y="89"/>
                  <a:pt x="128" y="88"/>
                </a:cubicBezTo>
                <a:cubicBezTo>
                  <a:pt x="127" y="91"/>
                  <a:pt x="127" y="91"/>
                  <a:pt x="127" y="91"/>
                </a:cubicBezTo>
                <a:cubicBezTo>
                  <a:pt x="120" y="89"/>
                  <a:pt x="127" y="83"/>
                  <a:pt x="127" y="77"/>
                </a:cubicBezTo>
                <a:cubicBezTo>
                  <a:pt x="123" y="79"/>
                  <a:pt x="122" y="74"/>
                  <a:pt x="119" y="74"/>
                </a:cubicBezTo>
                <a:cubicBezTo>
                  <a:pt x="118" y="80"/>
                  <a:pt x="124" y="80"/>
                  <a:pt x="122" y="86"/>
                </a:cubicBezTo>
                <a:cubicBezTo>
                  <a:pt x="120" y="89"/>
                  <a:pt x="113" y="85"/>
                  <a:pt x="110" y="80"/>
                </a:cubicBezTo>
                <a:cubicBezTo>
                  <a:pt x="107" y="93"/>
                  <a:pt x="96" y="84"/>
                  <a:pt x="97" y="94"/>
                </a:cubicBezTo>
                <a:cubicBezTo>
                  <a:pt x="97" y="93"/>
                  <a:pt x="96" y="90"/>
                  <a:pt x="94" y="91"/>
                </a:cubicBezTo>
                <a:cubicBezTo>
                  <a:pt x="95" y="94"/>
                  <a:pt x="95" y="94"/>
                  <a:pt x="95" y="94"/>
                </a:cubicBezTo>
                <a:cubicBezTo>
                  <a:pt x="91" y="99"/>
                  <a:pt x="90" y="85"/>
                  <a:pt x="87" y="88"/>
                </a:cubicBezTo>
                <a:cubicBezTo>
                  <a:pt x="87" y="90"/>
                  <a:pt x="88" y="90"/>
                  <a:pt x="89" y="93"/>
                </a:cubicBezTo>
                <a:cubicBezTo>
                  <a:pt x="83" y="96"/>
                  <a:pt x="77" y="82"/>
                  <a:pt x="71" y="89"/>
                </a:cubicBezTo>
                <a:cubicBezTo>
                  <a:pt x="72" y="90"/>
                  <a:pt x="72" y="91"/>
                  <a:pt x="73" y="90"/>
                </a:cubicBezTo>
                <a:cubicBezTo>
                  <a:pt x="73" y="91"/>
                  <a:pt x="72" y="91"/>
                  <a:pt x="69" y="89"/>
                </a:cubicBezTo>
                <a:cubicBezTo>
                  <a:pt x="71" y="85"/>
                  <a:pt x="71" y="85"/>
                  <a:pt x="71" y="85"/>
                </a:cubicBezTo>
                <a:cubicBezTo>
                  <a:pt x="66" y="74"/>
                  <a:pt x="63" y="92"/>
                  <a:pt x="57" y="89"/>
                </a:cubicBezTo>
                <a:cubicBezTo>
                  <a:pt x="58" y="91"/>
                  <a:pt x="62" y="91"/>
                  <a:pt x="60" y="94"/>
                </a:cubicBezTo>
                <a:cubicBezTo>
                  <a:pt x="57" y="95"/>
                  <a:pt x="55" y="83"/>
                  <a:pt x="52" y="89"/>
                </a:cubicBezTo>
                <a:cubicBezTo>
                  <a:pt x="54" y="90"/>
                  <a:pt x="55" y="96"/>
                  <a:pt x="57" y="97"/>
                </a:cubicBezTo>
                <a:cubicBezTo>
                  <a:pt x="54" y="98"/>
                  <a:pt x="53" y="102"/>
                  <a:pt x="51" y="98"/>
                </a:cubicBezTo>
                <a:cubicBezTo>
                  <a:pt x="50" y="98"/>
                  <a:pt x="50" y="100"/>
                  <a:pt x="51" y="101"/>
                </a:cubicBezTo>
                <a:cubicBezTo>
                  <a:pt x="48" y="98"/>
                  <a:pt x="46" y="101"/>
                  <a:pt x="45" y="103"/>
                </a:cubicBezTo>
                <a:cubicBezTo>
                  <a:pt x="45" y="105"/>
                  <a:pt x="45" y="105"/>
                  <a:pt x="45" y="105"/>
                </a:cubicBezTo>
                <a:cubicBezTo>
                  <a:pt x="40" y="94"/>
                  <a:pt x="40" y="105"/>
                  <a:pt x="36" y="106"/>
                </a:cubicBezTo>
                <a:cubicBezTo>
                  <a:pt x="37" y="109"/>
                  <a:pt x="37" y="109"/>
                  <a:pt x="37" y="109"/>
                </a:cubicBezTo>
                <a:cubicBezTo>
                  <a:pt x="35" y="108"/>
                  <a:pt x="32" y="105"/>
                  <a:pt x="30" y="110"/>
                </a:cubicBezTo>
                <a:cubicBezTo>
                  <a:pt x="33" y="114"/>
                  <a:pt x="33" y="114"/>
                  <a:pt x="33" y="114"/>
                </a:cubicBezTo>
                <a:cubicBezTo>
                  <a:pt x="29" y="111"/>
                  <a:pt x="27" y="119"/>
                  <a:pt x="24" y="114"/>
                </a:cubicBezTo>
                <a:cubicBezTo>
                  <a:pt x="23" y="115"/>
                  <a:pt x="28" y="120"/>
                  <a:pt x="25" y="121"/>
                </a:cubicBezTo>
                <a:cubicBezTo>
                  <a:pt x="23" y="119"/>
                  <a:pt x="20" y="118"/>
                  <a:pt x="20" y="122"/>
                </a:cubicBezTo>
                <a:cubicBezTo>
                  <a:pt x="21" y="123"/>
                  <a:pt x="22" y="125"/>
                  <a:pt x="22" y="123"/>
                </a:cubicBezTo>
                <a:cubicBezTo>
                  <a:pt x="23" y="123"/>
                  <a:pt x="22" y="122"/>
                  <a:pt x="22" y="121"/>
                </a:cubicBezTo>
                <a:cubicBezTo>
                  <a:pt x="24" y="124"/>
                  <a:pt x="24" y="124"/>
                  <a:pt x="24" y="124"/>
                </a:cubicBezTo>
                <a:cubicBezTo>
                  <a:pt x="23" y="127"/>
                  <a:pt x="21" y="122"/>
                  <a:pt x="19" y="125"/>
                </a:cubicBezTo>
                <a:cubicBezTo>
                  <a:pt x="20" y="127"/>
                  <a:pt x="22" y="128"/>
                  <a:pt x="23" y="130"/>
                </a:cubicBezTo>
                <a:cubicBezTo>
                  <a:pt x="19" y="128"/>
                  <a:pt x="16" y="127"/>
                  <a:pt x="13" y="126"/>
                </a:cubicBezTo>
                <a:cubicBezTo>
                  <a:pt x="12" y="124"/>
                  <a:pt x="12" y="122"/>
                  <a:pt x="9" y="120"/>
                </a:cubicBezTo>
                <a:cubicBezTo>
                  <a:pt x="9" y="119"/>
                  <a:pt x="10" y="118"/>
                  <a:pt x="11" y="117"/>
                </a:cubicBezTo>
                <a:cubicBezTo>
                  <a:pt x="10" y="112"/>
                  <a:pt x="6" y="113"/>
                  <a:pt x="5" y="113"/>
                </a:cubicBezTo>
                <a:cubicBezTo>
                  <a:pt x="5" y="112"/>
                  <a:pt x="6" y="112"/>
                  <a:pt x="6" y="111"/>
                </a:cubicBezTo>
                <a:cubicBezTo>
                  <a:pt x="6" y="111"/>
                  <a:pt x="6" y="110"/>
                  <a:pt x="5" y="110"/>
                </a:cubicBezTo>
                <a:cubicBezTo>
                  <a:pt x="7" y="109"/>
                  <a:pt x="7" y="109"/>
                  <a:pt x="7" y="109"/>
                </a:cubicBezTo>
                <a:cubicBezTo>
                  <a:pt x="3" y="108"/>
                  <a:pt x="3" y="105"/>
                  <a:pt x="4" y="103"/>
                </a:cubicBezTo>
                <a:cubicBezTo>
                  <a:pt x="4" y="100"/>
                  <a:pt x="4" y="98"/>
                  <a:pt x="0" y="97"/>
                </a:cubicBezTo>
                <a:cubicBezTo>
                  <a:pt x="2" y="97"/>
                  <a:pt x="5" y="99"/>
                  <a:pt x="7" y="101"/>
                </a:cubicBezTo>
                <a:cubicBezTo>
                  <a:pt x="10" y="101"/>
                  <a:pt x="8" y="98"/>
                  <a:pt x="9" y="96"/>
                </a:cubicBezTo>
                <a:cubicBezTo>
                  <a:pt x="7" y="95"/>
                  <a:pt x="5" y="94"/>
                  <a:pt x="3" y="94"/>
                </a:cubicBezTo>
                <a:cubicBezTo>
                  <a:pt x="10" y="92"/>
                  <a:pt x="0" y="89"/>
                  <a:pt x="3" y="84"/>
                </a:cubicBezTo>
                <a:cubicBezTo>
                  <a:pt x="7" y="84"/>
                  <a:pt x="8" y="81"/>
                  <a:pt x="9" y="77"/>
                </a:cubicBezTo>
                <a:cubicBezTo>
                  <a:pt x="10" y="73"/>
                  <a:pt x="11" y="69"/>
                  <a:pt x="13" y="68"/>
                </a:cubicBezTo>
                <a:cubicBezTo>
                  <a:pt x="20" y="67"/>
                  <a:pt x="12" y="74"/>
                  <a:pt x="17" y="76"/>
                </a:cubicBezTo>
                <a:cubicBezTo>
                  <a:pt x="21" y="75"/>
                  <a:pt x="18" y="72"/>
                  <a:pt x="20" y="70"/>
                </a:cubicBezTo>
                <a:cubicBezTo>
                  <a:pt x="23" y="76"/>
                  <a:pt x="23" y="76"/>
                  <a:pt x="23" y="76"/>
                </a:cubicBezTo>
                <a:cubicBezTo>
                  <a:pt x="27" y="76"/>
                  <a:pt x="21" y="70"/>
                  <a:pt x="24" y="72"/>
                </a:cubicBezTo>
                <a:cubicBezTo>
                  <a:pt x="26" y="67"/>
                  <a:pt x="23" y="70"/>
                  <a:pt x="20" y="65"/>
                </a:cubicBezTo>
                <a:cubicBezTo>
                  <a:pt x="22" y="66"/>
                  <a:pt x="26" y="68"/>
                  <a:pt x="27" y="65"/>
                </a:cubicBezTo>
                <a:cubicBezTo>
                  <a:pt x="26" y="63"/>
                  <a:pt x="22" y="64"/>
                  <a:pt x="24" y="62"/>
                </a:cubicBezTo>
                <a:cubicBezTo>
                  <a:pt x="35" y="63"/>
                  <a:pt x="36" y="55"/>
                  <a:pt x="46" y="54"/>
                </a:cubicBezTo>
                <a:cubicBezTo>
                  <a:pt x="44" y="51"/>
                  <a:pt x="44" y="51"/>
                  <a:pt x="44" y="51"/>
                </a:cubicBezTo>
                <a:cubicBezTo>
                  <a:pt x="45" y="52"/>
                  <a:pt x="46" y="53"/>
                  <a:pt x="47" y="52"/>
                </a:cubicBezTo>
                <a:cubicBezTo>
                  <a:pt x="46" y="50"/>
                  <a:pt x="46" y="50"/>
                  <a:pt x="46" y="50"/>
                </a:cubicBezTo>
                <a:cubicBezTo>
                  <a:pt x="48" y="49"/>
                  <a:pt x="58" y="52"/>
                  <a:pt x="63" y="50"/>
                </a:cubicBezTo>
                <a:cubicBezTo>
                  <a:pt x="60" y="47"/>
                  <a:pt x="60" y="47"/>
                  <a:pt x="60" y="47"/>
                </a:cubicBezTo>
                <a:cubicBezTo>
                  <a:pt x="66" y="51"/>
                  <a:pt x="66" y="51"/>
                  <a:pt x="66" y="51"/>
                </a:cubicBezTo>
                <a:cubicBezTo>
                  <a:pt x="64" y="45"/>
                  <a:pt x="64" y="45"/>
                  <a:pt x="64" y="45"/>
                </a:cubicBezTo>
                <a:cubicBezTo>
                  <a:pt x="67" y="50"/>
                  <a:pt x="73" y="46"/>
                  <a:pt x="78" y="47"/>
                </a:cubicBezTo>
                <a:cubicBezTo>
                  <a:pt x="78" y="43"/>
                  <a:pt x="78" y="43"/>
                  <a:pt x="78" y="43"/>
                </a:cubicBezTo>
                <a:cubicBezTo>
                  <a:pt x="81" y="45"/>
                  <a:pt x="81" y="45"/>
                  <a:pt x="81" y="45"/>
                </a:cubicBezTo>
                <a:cubicBezTo>
                  <a:pt x="80" y="42"/>
                  <a:pt x="80" y="42"/>
                  <a:pt x="80" y="42"/>
                </a:cubicBezTo>
                <a:cubicBezTo>
                  <a:pt x="83" y="42"/>
                  <a:pt x="87" y="48"/>
                  <a:pt x="90" y="45"/>
                </a:cubicBezTo>
                <a:cubicBezTo>
                  <a:pt x="88" y="46"/>
                  <a:pt x="87" y="40"/>
                  <a:pt x="87" y="38"/>
                </a:cubicBezTo>
                <a:close/>
                <a:moveTo>
                  <a:pt x="211" y="42"/>
                </a:moveTo>
                <a:cubicBezTo>
                  <a:pt x="212" y="42"/>
                  <a:pt x="212" y="42"/>
                  <a:pt x="212" y="42"/>
                </a:cubicBezTo>
                <a:cubicBezTo>
                  <a:pt x="212" y="42"/>
                  <a:pt x="211" y="42"/>
                  <a:pt x="211" y="42"/>
                </a:cubicBezTo>
                <a:cubicBezTo>
                  <a:pt x="209" y="42"/>
                  <a:pt x="209" y="42"/>
                  <a:pt x="209" y="42"/>
                </a:cubicBezTo>
                <a:cubicBezTo>
                  <a:pt x="209" y="45"/>
                  <a:pt x="210" y="43"/>
                  <a:pt x="211" y="42"/>
                </a:cubicBezTo>
                <a:close/>
                <a:moveTo>
                  <a:pt x="403" y="71"/>
                </a:moveTo>
                <a:cubicBezTo>
                  <a:pt x="400" y="69"/>
                  <a:pt x="400" y="69"/>
                  <a:pt x="400" y="69"/>
                </a:cubicBezTo>
                <a:cubicBezTo>
                  <a:pt x="401" y="69"/>
                  <a:pt x="403" y="71"/>
                  <a:pt x="402" y="69"/>
                </a:cubicBezTo>
                <a:cubicBezTo>
                  <a:pt x="403" y="69"/>
                  <a:pt x="404" y="69"/>
                  <a:pt x="403" y="71"/>
                </a:cubicBezTo>
                <a:close/>
                <a:moveTo>
                  <a:pt x="206" y="78"/>
                </a:moveTo>
                <a:cubicBezTo>
                  <a:pt x="208" y="81"/>
                  <a:pt x="208" y="81"/>
                  <a:pt x="208" y="81"/>
                </a:cubicBezTo>
                <a:cubicBezTo>
                  <a:pt x="209" y="78"/>
                  <a:pt x="209" y="78"/>
                  <a:pt x="209" y="78"/>
                </a:cubicBezTo>
                <a:lnTo>
                  <a:pt x="206" y="78"/>
                </a:lnTo>
                <a:close/>
                <a:moveTo>
                  <a:pt x="179" y="79"/>
                </a:moveTo>
                <a:cubicBezTo>
                  <a:pt x="182" y="81"/>
                  <a:pt x="182" y="81"/>
                  <a:pt x="182" y="81"/>
                </a:cubicBezTo>
                <a:cubicBezTo>
                  <a:pt x="182" y="80"/>
                  <a:pt x="182" y="80"/>
                  <a:pt x="182" y="80"/>
                </a:cubicBezTo>
                <a:cubicBezTo>
                  <a:pt x="179" y="78"/>
                  <a:pt x="179" y="78"/>
                  <a:pt x="179" y="78"/>
                </a:cubicBezTo>
                <a:lnTo>
                  <a:pt x="179" y="79"/>
                </a:lnTo>
                <a:close/>
                <a:moveTo>
                  <a:pt x="140" y="47"/>
                </a:moveTo>
                <a:cubicBezTo>
                  <a:pt x="142" y="53"/>
                  <a:pt x="143" y="47"/>
                  <a:pt x="146" y="49"/>
                </a:cubicBezTo>
                <a:cubicBezTo>
                  <a:pt x="146" y="50"/>
                  <a:pt x="146" y="50"/>
                  <a:pt x="146" y="50"/>
                </a:cubicBezTo>
                <a:cubicBezTo>
                  <a:pt x="146" y="50"/>
                  <a:pt x="146" y="49"/>
                  <a:pt x="146" y="49"/>
                </a:cubicBezTo>
                <a:cubicBezTo>
                  <a:pt x="144" y="47"/>
                  <a:pt x="142" y="41"/>
                  <a:pt x="140" y="47"/>
                </a:cubicBezTo>
                <a:close/>
                <a:moveTo>
                  <a:pt x="204" y="49"/>
                </a:moveTo>
                <a:cubicBezTo>
                  <a:pt x="204" y="46"/>
                  <a:pt x="200" y="45"/>
                  <a:pt x="199" y="42"/>
                </a:cubicBezTo>
                <a:cubicBezTo>
                  <a:pt x="198" y="43"/>
                  <a:pt x="200" y="46"/>
                  <a:pt x="200" y="49"/>
                </a:cubicBezTo>
                <a:cubicBezTo>
                  <a:pt x="200" y="49"/>
                  <a:pt x="199" y="49"/>
                  <a:pt x="198" y="48"/>
                </a:cubicBezTo>
                <a:cubicBezTo>
                  <a:pt x="199" y="56"/>
                  <a:pt x="201" y="45"/>
                  <a:pt x="204" y="49"/>
                </a:cubicBezTo>
                <a:close/>
                <a:moveTo>
                  <a:pt x="270" y="55"/>
                </a:moveTo>
                <a:cubicBezTo>
                  <a:pt x="268" y="52"/>
                  <a:pt x="268" y="52"/>
                  <a:pt x="268" y="52"/>
                </a:cubicBezTo>
                <a:cubicBezTo>
                  <a:pt x="269" y="52"/>
                  <a:pt x="269" y="52"/>
                  <a:pt x="269" y="52"/>
                </a:cubicBezTo>
                <a:lnTo>
                  <a:pt x="270" y="55"/>
                </a:lnTo>
                <a:close/>
                <a:moveTo>
                  <a:pt x="284" y="53"/>
                </a:moveTo>
                <a:cubicBezTo>
                  <a:pt x="287" y="53"/>
                  <a:pt x="290" y="58"/>
                  <a:pt x="289" y="62"/>
                </a:cubicBezTo>
                <a:cubicBezTo>
                  <a:pt x="286" y="61"/>
                  <a:pt x="282" y="61"/>
                  <a:pt x="281" y="56"/>
                </a:cubicBezTo>
                <a:cubicBezTo>
                  <a:pt x="282" y="59"/>
                  <a:pt x="281" y="49"/>
                  <a:pt x="284" y="53"/>
                </a:cubicBezTo>
                <a:close/>
                <a:moveTo>
                  <a:pt x="170" y="56"/>
                </a:moveTo>
                <a:cubicBezTo>
                  <a:pt x="172" y="57"/>
                  <a:pt x="175" y="66"/>
                  <a:pt x="178" y="61"/>
                </a:cubicBezTo>
                <a:cubicBezTo>
                  <a:pt x="175" y="59"/>
                  <a:pt x="175" y="59"/>
                  <a:pt x="175" y="59"/>
                </a:cubicBezTo>
                <a:cubicBezTo>
                  <a:pt x="176" y="59"/>
                  <a:pt x="176" y="59"/>
                  <a:pt x="176" y="59"/>
                </a:cubicBezTo>
                <a:cubicBezTo>
                  <a:pt x="175" y="55"/>
                  <a:pt x="175" y="55"/>
                  <a:pt x="175" y="55"/>
                </a:cubicBezTo>
                <a:cubicBezTo>
                  <a:pt x="176" y="64"/>
                  <a:pt x="171" y="56"/>
                  <a:pt x="170" y="56"/>
                </a:cubicBezTo>
                <a:close/>
                <a:moveTo>
                  <a:pt x="310" y="61"/>
                </a:moveTo>
                <a:cubicBezTo>
                  <a:pt x="311" y="62"/>
                  <a:pt x="315" y="65"/>
                  <a:pt x="314" y="71"/>
                </a:cubicBezTo>
                <a:cubicBezTo>
                  <a:pt x="315" y="68"/>
                  <a:pt x="311" y="64"/>
                  <a:pt x="308" y="61"/>
                </a:cubicBezTo>
                <a:cubicBezTo>
                  <a:pt x="309" y="61"/>
                  <a:pt x="309" y="62"/>
                  <a:pt x="310" y="61"/>
                </a:cubicBezTo>
                <a:close/>
                <a:moveTo>
                  <a:pt x="308" y="68"/>
                </a:moveTo>
                <a:cubicBezTo>
                  <a:pt x="307" y="68"/>
                  <a:pt x="307" y="72"/>
                  <a:pt x="305" y="69"/>
                </a:cubicBezTo>
                <a:cubicBezTo>
                  <a:pt x="305" y="66"/>
                  <a:pt x="305" y="58"/>
                  <a:pt x="301" y="60"/>
                </a:cubicBezTo>
                <a:cubicBezTo>
                  <a:pt x="303" y="66"/>
                  <a:pt x="303" y="69"/>
                  <a:pt x="307" y="72"/>
                </a:cubicBezTo>
                <a:lnTo>
                  <a:pt x="308" y="68"/>
                </a:lnTo>
                <a:close/>
                <a:moveTo>
                  <a:pt x="303" y="55"/>
                </a:moveTo>
                <a:cubicBezTo>
                  <a:pt x="297" y="57"/>
                  <a:pt x="297" y="57"/>
                  <a:pt x="297" y="57"/>
                </a:cubicBezTo>
                <a:cubicBezTo>
                  <a:pt x="300" y="65"/>
                  <a:pt x="301" y="58"/>
                  <a:pt x="303" y="55"/>
                </a:cubicBezTo>
                <a:cubicBezTo>
                  <a:pt x="304" y="54"/>
                  <a:pt x="304" y="54"/>
                  <a:pt x="304" y="54"/>
                </a:cubicBezTo>
                <a:cubicBezTo>
                  <a:pt x="304" y="54"/>
                  <a:pt x="303" y="55"/>
                  <a:pt x="303" y="55"/>
                </a:cubicBezTo>
                <a:close/>
                <a:moveTo>
                  <a:pt x="339" y="60"/>
                </a:moveTo>
                <a:cubicBezTo>
                  <a:pt x="337" y="58"/>
                  <a:pt x="337" y="58"/>
                  <a:pt x="337" y="58"/>
                </a:cubicBezTo>
                <a:cubicBezTo>
                  <a:pt x="338" y="57"/>
                  <a:pt x="338" y="56"/>
                  <a:pt x="336" y="56"/>
                </a:cubicBezTo>
                <a:cubicBezTo>
                  <a:pt x="337" y="58"/>
                  <a:pt x="337" y="58"/>
                  <a:pt x="337" y="58"/>
                </a:cubicBezTo>
                <a:cubicBezTo>
                  <a:pt x="337" y="60"/>
                  <a:pt x="335" y="62"/>
                  <a:pt x="339" y="60"/>
                </a:cubicBezTo>
                <a:close/>
                <a:moveTo>
                  <a:pt x="307" y="56"/>
                </a:moveTo>
                <a:cubicBezTo>
                  <a:pt x="312" y="57"/>
                  <a:pt x="312" y="57"/>
                  <a:pt x="312" y="57"/>
                </a:cubicBezTo>
                <a:cubicBezTo>
                  <a:pt x="310" y="58"/>
                  <a:pt x="307" y="59"/>
                  <a:pt x="307" y="56"/>
                </a:cubicBezTo>
                <a:close/>
                <a:moveTo>
                  <a:pt x="329" y="64"/>
                </a:moveTo>
                <a:cubicBezTo>
                  <a:pt x="329" y="64"/>
                  <a:pt x="334" y="63"/>
                  <a:pt x="336" y="63"/>
                </a:cubicBezTo>
                <a:cubicBezTo>
                  <a:pt x="335" y="61"/>
                  <a:pt x="330" y="60"/>
                  <a:pt x="329" y="64"/>
                </a:cubicBezTo>
                <a:close/>
                <a:moveTo>
                  <a:pt x="435" y="84"/>
                </a:moveTo>
                <a:cubicBezTo>
                  <a:pt x="433" y="88"/>
                  <a:pt x="433" y="88"/>
                  <a:pt x="433" y="88"/>
                </a:cubicBezTo>
                <a:cubicBezTo>
                  <a:pt x="436" y="89"/>
                  <a:pt x="436" y="89"/>
                  <a:pt x="436" y="89"/>
                </a:cubicBezTo>
                <a:lnTo>
                  <a:pt x="435" y="84"/>
                </a:lnTo>
                <a:close/>
                <a:moveTo>
                  <a:pt x="404" y="83"/>
                </a:moveTo>
                <a:cubicBezTo>
                  <a:pt x="403" y="83"/>
                  <a:pt x="403" y="83"/>
                  <a:pt x="403" y="83"/>
                </a:cubicBezTo>
                <a:cubicBezTo>
                  <a:pt x="401" y="85"/>
                  <a:pt x="401" y="85"/>
                  <a:pt x="401" y="85"/>
                </a:cubicBezTo>
                <a:lnTo>
                  <a:pt x="404" y="83"/>
                </a:lnTo>
                <a:close/>
                <a:moveTo>
                  <a:pt x="369" y="81"/>
                </a:moveTo>
                <a:cubicBezTo>
                  <a:pt x="370" y="81"/>
                  <a:pt x="370" y="81"/>
                  <a:pt x="370" y="80"/>
                </a:cubicBezTo>
                <a:cubicBezTo>
                  <a:pt x="373" y="78"/>
                  <a:pt x="380" y="77"/>
                  <a:pt x="383" y="78"/>
                </a:cubicBezTo>
                <a:cubicBezTo>
                  <a:pt x="385" y="76"/>
                  <a:pt x="381" y="71"/>
                  <a:pt x="380" y="69"/>
                </a:cubicBezTo>
                <a:cubicBezTo>
                  <a:pt x="380" y="85"/>
                  <a:pt x="376" y="68"/>
                  <a:pt x="372" y="73"/>
                </a:cubicBezTo>
                <a:cubicBezTo>
                  <a:pt x="373" y="74"/>
                  <a:pt x="375" y="74"/>
                  <a:pt x="375" y="77"/>
                </a:cubicBezTo>
                <a:cubicBezTo>
                  <a:pt x="374" y="78"/>
                  <a:pt x="372" y="78"/>
                  <a:pt x="371" y="77"/>
                </a:cubicBezTo>
                <a:cubicBezTo>
                  <a:pt x="371" y="76"/>
                  <a:pt x="370" y="75"/>
                  <a:pt x="370" y="75"/>
                </a:cubicBezTo>
                <a:cubicBezTo>
                  <a:pt x="370" y="76"/>
                  <a:pt x="370" y="76"/>
                  <a:pt x="371" y="77"/>
                </a:cubicBezTo>
                <a:cubicBezTo>
                  <a:pt x="371" y="78"/>
                  <a:pt x="371" y="79"/>
                  <a:pt x="370" y="80"/>
                </a:cubicBezTo>
                <a:cubicBezTo>
                  <a:pt x="370" y="80"/>
                  <a:pt x="369" y="81"/>
                  <a:pt x="369" y="81"/>
                </a:cubicBezTo>
                <a:close/>
                <a:moveTo>
                  <a:pt x="326" y="77"/>
                </a:moveTo>
                <a:cubicBezTo>
                  <a:pt x="326" y="75"/>
                  <a:pt x="328" y="74"/>
                  <a:pt x="325" y="72"/>
                </a:cubicBezTo>
                <a:cubicBezTo>
                  <a:pt x="325" y="74"/>
                  <a:pt x="325" y="75"/>
                  <a:pt x="326" y="77"/>
                </a:cubicBezTo>
                <a:cubicBezTo>
                  <a:pt x="326" y="77"/>
                  <a:pt x="327" y="78"/>
                  <a:pt x="328" y="78"/>
                </a:cubicBezTo>
                <a:cubicBezTo>
                  <a:pt x="327" y="78"/>
                  <a:pt x="327" y="77"/>
                  <a:pt x="326" y="77"/>
                </a:cubicBezTo>
                <a:close/>
                <a:moveTo>
                  <a:pt x="328" y="85"/>
                </a:moveTo>
                <a:cubicBezTo>
                  <a:pt x="322" y="78"/>
                  <a:pt x="322" y="78"/>
                  <a:pt x="322" y="78"/>
                </a:cubicBezTo>
                <a:cubicBezTo>
                  <a:pt x="324" y="82"/>
                  <a:pt x="324" y="82"/>
                  <a:pt x="324" y="82"/>
                </a:cubicBezTo>
                <a:cubicBezTo>
                  <a:pt x="321" y="78"/>
                  <a:pt x="321" y="78"/>
                  <a:pt x="321" y="78"/>
                </a:cubicBezTo>
                <a:cubicBezTo>
                  <a:pt x="321" y="82"/>
                  <a:pt x="324" y="88"/>
                  <a:pt x="328" y="85"/>
                </a:cubicBezTo>
                <a:close/>
                <a:moveTo>
                  <a:pt x="313" y="79"/>
                </a:moveTo>
                <a:cubicBezTo>
                  <a:pt x="319" y="82"/>
                  <a:pt x="319" y="82"/>
                  <a:pt x="319" y="82"/>
                </a:cubicBezTo>
                <a:cubicBezTo>
                  <a:pt x="319" y="81"/>
                  <a:pt x="319" y="81"/>
                  <a:pt x="319" y="81"/>
                </a:cubicBezTo>
                <a:cubicBezTo>
                  <a:pt x="319" y="81"/>
                  <a:pt x="319" y="81"/>
                  <a:pt x="319" y="81"/>
                </a:cubicBezTo>
                <a:cubicBezTo>
                  <a:pt x="318" y="78"/>
                  <a:pt x="318" y="78"/>
                  <a:pt x="318" y="78"/>
                </a:cubicBezTo>
                <a:cubicBezTo>
                  <a:pt x="319" y="81"/>
                  <a:pt x="319" y="81"/>
                  <a:pt x="319" y="81"/>
                </a:cubicBezTo>
                <a:lnTo>
                  <a:pt x="313" y="79"/>
                </a:lnTo>
                <a:close/>
                <a:moveTo>
                  <a:pt x="260" y="69"/>
                </a:moveTo>
                <a:cubicBezTo>
                  <a:pt x="257" y="69"/>
                  <a:pt x="257" y="69"/>
                  <a:pt x="257" y="69"/>
                </a:cubicBezTo>
                <a:cubicBezTo>
                  <a:pt x="257" y="69"/>
                  <a:pt x="260" y="73"/>
                  <a:pt x="263" y="72"/>
                </a:cubicBezTo>
                <a:cubicBezTo>
                  <a:pt x="259" y="82"/>
                  <a:pt x="262" y="70"/>
                  <a:pt x="256" y="74"/>
                </a:cubicBezTo>
                <a:cubicBezTo>
                  <a:pt x="263" y="74"/>
                  <a:pt x="260" y="81"/>
                  <a:pt x="259" y="85"/>
                </a:cubicBezTo>
                <a:cubicBezTo>
                  <a:pt x="258" y="79"/>
                  <a:pt x="250" y="82"/>
                  <a:pt x="253" y="70"/>
                </a:cubicBezTo>
                <a:cubicBezTo>
                  <a:pt x="255" y="72"/>
                  <a:pt x="258" y="61"/>
                  <a:pt x="260" y="69"/>
                </a:cubicBezTo>
                <a:close/>
                <a:moveTo>
                  <a:pt x="219" y="71"/>
                </a:moveTo>
                <a:cubicBezTo>
                  <a:pt x="215" y="70"/>
                  <a:pt x="215" y="70"/>
                  <a:pt x="215" y="70"/>
                </a:cubicBezTo>
                <a:cubicBezTo>
                  <a:pt x="219" y="71"/>
                  <a:pt x="219" y="71"/>
                  <a:pt x="219" y="71"/>
                </a:cubicBezTo>
                <a:close/>
                <a:moveTo>
                  <a:pt x="113" y="80"/>
                </a:moveTo>
                <a:cubicBezTo>
                  <a:pt x="114" y="86"/>
                  <a:pt x="119" y="80"/>
                  <a:pt x="119" y="77"/>
                </a:cubicBezTo>
                <a:cubicBezTo>
                  <a:pt x="118" y="79"/>
                  <a:pt x="115" y="79"/>
                  <a:pt x="113" y="80"/>
                </a:cubicBezTo>
                <a:close/>
                <a:moveTo>
                  <a:pt x="74" y="84"/>
                </a:moveTo>
                <a:cubicBezTo>
                  <a:pt x="76" y="83"/>
                  <a:pt x="80" y="89"/>
                  <a:pt x="80" y="83"/>
                </a:cubicBezTo>
                <a:cubicBezTo>
                  <a:pt x="75" y="81"/>
                  <a:pt x="75" y="81"/>
                  <a:pt x="75" y="81"/>
                </a:cubicBezTo>
                <a:cubicBezTo>
                  <a:pt x="75" y="83"/>
                  <a:pt x="73" y="81"/>
                  <a:pt x="74" y="84"/>
                </a:cubicBezTo>
                <a:close/>
                <a:moveTo>
                  <a:pt x="47" y="91"/>
                </a:moveTo>
                <a:cubicBezTo>
                  <a:pt x="44" y="85"/>
                  <a:pt x="44" y="85"/>
                  <a:pt x="44" y="85"/>
                </a:cubicBezTo>
                <a:cubicBezTo>
                  <a:pt x="46" y="86"/>
                  <a:pt x="46" y="86"/>
                  <a:pt x="46" y="86"/>
                </a:cubicBezTo>
                <a:lnTo>
                  <a:pt x="47" y="91"/>
                </a:lnTo>
                <a:close/>
                <a:moveTo>
                  <a:pt x="53" y="97"/>
                </a:moveTo>
                <a:cubicBezTo>
                  <a:pt x="53" y="98"/>
                  <a:pt x="49" y="97"/>
                  <a:pt x="50" y="94"/>
                </a:cubicBezTo>
                <a:lnTo>
                  <a:pt x="53" y="97"/>
                </a:lnTo>
                <a:close/>
                <a:moveTo>
                  <a:pt x="25" y="100"/>
                </a:moveTo>
                <a:cubicBezTo>
                  <a:pt x="28" y="105"/>
                  <a:pt x="28" y="105"/>
                  <a:pt x="28" y="105"/>
                </a:cubicBezTo>
                <a:cubicBezTo>
                  <a:pt x="26" y="106"/>
                  <a:pt x="26" y="106"/>
                  <a:pt x="26" y="106"/>
                </a:cubicBezTo>
                <a:lnTo>
                  <a:pt x="25" y="100"/>
                </a:lnTo>
                <a:close/>
                <a:moveTo>
                  <a:pt x="25" y="95"/>
                </a:moveTo>
                <a:cubicBezTo>
                  <a:pt x="26" y="96"/>
                  <a:pt x="27" y="97"/>
                  <a:pt x="27" y="98"/>
                </a:cubicBezTo>
                <a:cubicBezTo>
                  <a:pt x="28" y="99"/>
                  <a:pt x="30" y="99"/>
                  <a:pt x="31" y="97"/>
                </a:cubicBezTo>
                <a:cubicBezTo>
                  <a:pt x="30" y="95"/>
                  <a:pt x="30" y="97"/>
                  <a:pt x="29" y="96"/>
                </a:cubicBezTo>
                <a:cubicBezTo>
                  <a:pt x="29" y="96"/>
                  <a:pt x="30" y="94"/>
                  <a:pt x="31" y="94"/>
                </a:cubicBezTo>
                <a:cubicBezTo>
                  <a:pt x="31" y="100"/>
                  <a:pt x="32" y="99"/>
                  <a:pt x="33" y="104"/>
                </a:cubicBezTo>
                <a:cubicBezTo>
                  <a:pt x="30" y="108"/>
                  <a:pt x="29" y="102"/>
                  <a:pt x="27" y="98"/>
                </a:cubicBezTo>
                <a:cubicBezTo>
                  <a:pt x="26" y="97"/>
                  <a:pt x="26" y="96"/>
                  <a:pt x="25" y="95"/>
                </a:cubicBezTo>
                <a:close/>
                <a:moveTo>
                  <a:pt x="39" y="89"/>
                </a:moveTo>
                <a:cubicBezTo>
                  <a:pt x="39" y="90"/>
                  <a:pt x="39" y="91"/>
                  <a:pt x="39" y="92"/>
                </a:cubicBezTo>
                <a:cubicBezTo>
                  <a:pt x="37" y="94"/>
                  <a:pt x="35" y="96"/>
                  <a:pt x="39" y="101"/>
                </a:cubicBezTo>
                <a:cubicBezTo>
                  <a:pt x="41" y="99"/>
                  <a:pt x="41" y="99"/>
                  <a:pt x="41" y="99"/>
                </a:cubicBezTo>
                <a:cubicBezTo>
                  <a:pt x="40" y="100"/>
                  <a:pt x="40" y="99"/>
                  <a:pt x="39" y="98"/>
                </a:cubicBezTo>
                <a:cubicBezTo>
                  <a:pt x="41" y="95"/>
                  <a:pt x="43" y="99"/>
                  <a:pt x="44" y="99"/>
                </a:cubicBezTo>
                <a:cubicBezTo>
                  <a:pt x="43" y="97"/>
                  <a:pt x="40" y="96"/>
                  <a:pt x="39" y="92"/>
                </a:cubicBezTo>
                <a:cubicBezTo>
                  <a:pt x="40" y="91"/>
                  <a:pt x="40" y="91"/>
                  <a:pt x="41" y="90"/>
                </a:cubicBezTo>
                <a:cubicBezTo>
                  <a:pt x="42" y="90"/>
                  <a:pt x="42" y="91"/>
                  <a:pt x="42" y="89"/>
                </a:cubicBezTo>
                <a:cubicBezTo>
                  <a:pt x="42" y="88"/>
                  <a:pt x="42" y="88"/>
                  <a:pt x="42" y="88"/>
                </a:cubicBezTo>
                <a:cubicBezTo>
                  <a:pt x="42" y="89"/>
                  <a:pt x="41" y="89"/>
                  <a:pt x="41" y="90"/>
                </a:cubicBezTo>
                <a:cubicBezTo>
                  <a:pt x="40" y="89"/>
                  <a:pt x="40" y="88"/>
                  <a:pt x="39" y="89"/>
                </a:cubicBezTo>
                <a:close/>
                <a:moveTo>
                  <a:pt x="22" y="92"/>
                </a:moveTo>
                <a:cubicBezTo>
                  <a:pt x="21" y="91"/>
                  <a:pt x="21" y="89"/>
                  <a:pt x="20" y="88"/>
                </a:cubicBezTo>
                <a:cubicBezTo>
                  <a:pt x="18" y="87"/>
                  <a:pt x="18" y="87"/>
                  <a:pt x="18" y="87"/>
                </a:cubicBezTo>
                <a:cubicBezTo>
                  <a:pt x="17" y="90"/>
                  <a:pt x="20" y="92"/>
                  <a:pt x="22" y="92"/>
                </a:cubicBezTo>
                <a:close/>
                <a:moveTo>
                  <a:pt x="102" y="77"/>
                </a:moveTo>
                <a:cubicBezTo>
                  <a:pt x="103" y="78"/>
                  <a:pt x="107" y="77"/>
                  <a:pt x="107" y="81"/>
                </a:cubicBezTo>
                <a:cubicBezTo>
                  <a:pt x="108" y="75"/>
                  <a:pt x="108" y="75"/>
                  <a:pt x="108" y="75"/>
                </a:cubicBezTo>
                <a:cubicBezTo>
                  <a:pt x="106" y="76"/>
                  <a:pt x="103" y="72"/>
                  <a:pt x="104" y="71"/>
                </a:cubicBezTo>
                <a:cubicBezTo>
                  <a:pt x="103" y="74"/>
                  <a:pt x="101" y="72"/>
                  <a:pt x="102" y="77"/>
                </a:cubicBezTo>
                <a:close/>
                <a:moveTo>
                  <a:pt x="213" y="71"/>
                </a:moveTo>
                <a:cubicBezTo>
                  <a:pt x="211" y="69"/>
                  <a:pt x="206" y="74"/>
                  <a:pt x="205" y="67"/>
                </a:cubicBezTo>
                <a:cubicBezTo>
                  <a:pt x="203" y="74"/>
                  <a:pt x="210" y="73"/>
                  <a:pt x="213" y="71"/>
                </a:cubicBezTo>
                <a:close/>
                <a:moveTo>
                  <a:pt x="213" y="63"/>
                </a:moveTo>
                <a:cubicBezTo>
                  <a:pt x="214" y="64"/>
                  <a:pt x="214" y="64"/>
                  <a:pt x="215" y="64"/>
                </a:cubicBezTo>
                <a:cubicBezTo>
                  <a:pt x="216" y="65"/>
                  <a:pt x="216" y="71"/>
                  <a:pt x="219" y="68"/>
                </a:cubicBezTo>
                <a:cubicBezTo>
                  <a:pt x="218" y="66"/>
                  <a:pt x="217" y="68"/>
                  <a:pt x="216" y="67"/>
                </a:cubicBezTo>
                <a:cubicBezTo>
                  <a:pt x="217" y="63"/>
                  <a:pt x="216" y="64"/>
                  <a:pt x="215" y="64"/>
                </a:cubicBezTo>
                <a:cubicBezTo>
                  <a:pt x="214" y="63"/>
                  <a:pt x="214" y="63"/>
                  <a:pt x="213" y="63"/>
                </a:cubicBezTo>
                <a:close/>
                <a:moveTo>
                  <a:pt x="150" y="60"/>
                </a:moveTo>
                <a:cubicBezTo>
                  <a:pt x="153" y="59"/>
                  <a:pt x="153" y="59"/>
                  <a:pt x="153" y="59"/>
                </a:cubicBezTo>
                <a:cubicBezTo>
                  <a:pt x="155" y="64"/>
                  <a:pt x="155" y="64"/>
                  <a:pt x="155" y="64"/>
                </a:cubicBezTo>
                <a:lnTo>
                  <a:pt x="150" y="60"/>
                </a:lnTo>
                <a:close/>
                <a:moveTo>
                  <a:pt x="119" y="56"/>
                </a:moveTo>
                <a:cubicBezTo>
                  <a:pt x="122" y="57"/>
                  <a:pt x="122" y="57"/>
                  <a:pt x="122" y="57"/>
                </a:cubicBezTo>
                <a:cubicBezTo>
                  <a:pt x="121" y="58"/>
                  <a:pt x="121" y="58"/>
                  <a:pt x="121" y="58"/>
                </a:cubicBezTo>
                <a:cubicBezTo>
                  <a:pt x="121" y="59"/>
                  <a:pt x="121" y="61"/>
                  <a:pt x="122" y="62"/>
                </a:cubicBezTo>
                <a:cubicBezTo>
                  <a:pt x="122" y="62"/>
                  <a:pt x="123" y="62"/>
                  <a:pt x="123" y="63"/>
                </a:cubicBezTo>
                <a:cubicBezTo>
                  <a:pt x="123" y="63"/>
                  <a:pt x="122" y="62"/>
                  <a:pt x="122" y="62"/>
                </a:cubicBezTo>
                <a:cubicBezTo>
                  <a:pt x="120" y="62"/>
                  <a:pt x="117" y="63"/>
                  <a:pt x="117" y="59"/>
                </a:cubicBezTo>
                <a:cubicBezTo>
                  <a:pt x="118" y="60"/>
                  <a:pt x="121" y="60"/>
                  <a:pt x="121" y="57"/>
                </a:cubicBezTo>
                <a:lnTo>
                  <a:pt x="119" y="56"/>
                </a:lnTo>
                <a:close/>
                <a:moveTo>
                  <a:pt x="56" y="61"/>
                </a:moveTo>
                <a:cubicBezTo>
                  <a:pt x="58" y="62"/>
                  <a:pt x="58" y="63"/>
                  <a:pt x="60" y="59"/>
                </a:cubicBezTo>
                <a:cubicBezTo>
                  <a:pt x="58" y="59"/>
                  <a:pt x="56" y="59"/>
                  <a:pt x="56" y="61"/>
                </a:cubicBezTo>
                <a:close/>
                <a:moveTo>
                  <a:pt x="135" y="50"/>
                </a:moveTo>
                <a:cubicBezTo>
                  <a:pt x="135" y="53"/>
                  <a:pt x="138" y="52"/>
                  <a:pt x="137" y="56"/>
                </a:cubicBezTo>
                <a:cubicBezTo>
                  <a:pt x="136" y="57"/>
                  <a:pt x="136" y="57"/>
                  <a:pt x="136" y="57"/>
                </a:cubicBezTo>
                <a:cubicBezTo>
                  <a:pt x="138" y="55"/>
                  <a:pt x="138" y="64"/>
                  <a:pt x="141" y="60"/>
                </a:cubicBezTo>
                <a:cubicBezTo>
                  <a:pt x="139" y="60"/>
                  <a:pt x="139" y="60"/>
                  <a:pt x="139" y="60"/>
                </a:cubicBezTo>
                <a:cubicBezTo>
                  <a:pt x="141" y="58"/>
                  <a:pt x="135" y="54"/>
                  <a:pt x="139" y="52"/>
                </a:cubicBezTo>
                <a:cubicBezTo>
                  <a:pt x="140" y="51"/>
                  <a:pt x="136" y="49"/>
                  <a:pt x="135" y="50"/>
                </a:cubicBezTo>
                <a:close/>
                <a:moveTo>
                  <a:pt x="50" y="54"/>
                </a:moveTo>
                <a:cubicBezTo>
                  <a:pt x="52" y="54"/>
                  <a:pt x="53" y="62"/>
                  <a:pt x="56" y="58"/>
                </a:cubicBezTo>
                <a:cubicBezTo>
                  <a:pt x="53" y="57"/>
                  <a:pt x="52" y="50"/>
                  <a:pt x="50" y="54"/>
                </a:cubicBezTo>
                <a:close/>
                <a:moveTo>
                  <a:pt x="112" y="41"/>
                </a:moveTo>
                <a:cubicBezTo>
                  <a:pt x="112" y="40"/>
                  <a:pt x="112" y="40"/>
                  <a:pt x="112" y="40"/>
                </a:cubicBezTo>
                <a:cubicBezTo>
                  <a:pt x="115" y="42"/>
                  <a:pt x="115" y="42"/>
                  <a:pt x="115" y="42"/>
                </a:cubicBezTo>
                <a:cubicBezTo>
                  <a:pt x="115" y="43"/>
                  <a:pt x="115" y="43"/>
                  <a:pt x="115" y="43"/>
                </a:cubicBezTo>
                <a:lnTo>
                  <a:pt x="112" y="41"/>
                </a:lnTo>
                <a:close/>
                <a:moveTo>
                  <a:pt x="57" y="97"/>
                </a:moveTo>
                <a:cubicBezTo>
                  <a:pt x="57" y="97"/>
                  <a:pt x="58" y="97"/>
                  <a:pt x="58" y="97"/>
                </a:cubicBezTo>
                <a:cubicBezTo>
                  <a:pt x="58" y="97"/>
                  <a:pt x="57" y="97"/>
                  <a:pt x="57" y="97"/>
                </a:cubicBezTo>
                <a:close/>
                <a:moveTo>
                  <a:pt x="224" y="88"/>
                </a:moveTo>
                <a:cubicBezTo>
                  <a:pt x="223" y="89"/>
                  <a:pt x="223" y="89"/>
                  <a:pt x="223" y="90"/>
                </a:cubicBezTo>
                <a:cubicBezTo>
                  <a:pt x="224" y="90"/>
                  <a:pt x="224" y="89"/>
                  <a:pt x="224" y="88"/>
                </a:cubicBezTo>
                <a:close/>
                <a:moveTo>
                  <a:pt x="230" y="93"/>
                </a:moveTo>
                <a:cubicBezTo>
                  <a:pt x="230" y="93"/>
                  <a:pt x="230" y="93"/>
                  <a:pt x="230" y="93"/>
                </a:cubicBezTo>
                <a:cubicBezTo>
                  <a:pt x="230" y="93"/>
                  <a:pt x="230" y="93"/>
                  <a:pt x="230" y="93"/>
                </a:cubicBezTo>
                <a:close/>
                <a:moveTo>
                  <a:pt x="465" y="113"/>
                </a:moveTo>
                <a:cubicBezTo>
                  <a:pt x="467" y="114"/>
                  <a:pt x="468" y="119"/>
                  <a:pt x="468" y="114"/>
                </a:cubicBezTo>
                <a:cubicBezTo>
                  <a:pt x="468" y="111"/>
                  <a:pt x="467" y="114"/>
                  <a:pt x="465" y="113"/>
                </a:cubicBezTo>
                <a:close/>
                <a:moveTo>
                  <a:pt x="464" y="107"/>
                </a:moveTo>
                <a:cubicBezTo>
                  <a:pt x="463" y="106"/>
                  <a:pt x="462" y="105"/>
                  <a:pt x="462" y="103"/>
                </a:cubicBezTo>
                <a:cubicBezTo>
                  <a:pt x="462" y="106"/>
                  <a:pt x="463" y="106"/>
                  <a:pt x="464" y="107"/>
                </a:cubicBezTo>
                <a:close/>
                <a:moveTo>
                  <a:pt x="464" y="107"/>
                </a:moveTo>
                <a:cubicBezTo>
                  <a:pt x="465" y="107"/>
                  <a:pt x="466" y="108"/>
                  <a:pt x="468" y="107"/>
                </a:cubicBezTo>
                <a:cubicBezTo>
                  <a:pt x="467" y="105"/>
                  <a:pt x="465" y="107"/>
                  <a:pt x="464" y="107"/>
                </a:cubicBezTo>
                <a:close/>
                <a:moveTo>
                  <a:pt x="441" y="108"/>
                </a:moveTo>
                <a:cubicBezTo>
                  <a:pt x="441" y="105"/>
                  <a:pt x="434" y="101"/>
                  <a:pt x="441" y="100"/>
                </a:cubicBezTo>
                <a:cubicBezTo>
                  <a:pt x="441" y="100"/>
                  <a:pt x="438" y="100"/>
                  <a:pt x="437" y="97"/>
                </a:cubicBezTo>
                <a:cubicBezTo>
                  <a:pt x="438" y="102"/>
                  <a:pt x="437" y="106"/>
                  <a:pt x="441" y="108"/>
                </a:cubicBezTo>
                <a:close/>
                <a:moveTo>
                  <a:pt x="431" y="94"/>
                </a:moveTo>
                <a:cubicBezTo>
                  <a:pt x="431" y="94"/>
                  <a:pt x="430" y="94"/>
                  <a:pt x="429" y="94"/>
                </a:cubicBezTo>
                <a:cubicBezTo>
                  <a:pt x="430" y="94"/>
                  <a:pt x="430" y="94"/>
                  <a:pt x="431" y="94"/>
                </a:cubicBezTo>
                <a:close/>
                <a:moveTo>
                  <a:pt x="429" y="94"/>
                </a:moveTo>
                <a:cubicBezTo>
                  <a:pt x="428" y="93"/>
                  <a:pt x="427" y="87"/>
                  <a:pt x="424" y="89"/>
                </a:cubicBezTo>
                <a:cubicBezTo>
                  <a:pt x="425" y="92"/>
                  <a:pt x="425" y="95"/>
                  <a:pt x="426" y="96"/>
                </a:cubicBezTo>
                <a:cubicBezTo>
                  <a:pt x="426" y="93"/>
                  <a:pt x="428" y="94"/>
                  <a:pt x="429" y="94"/>
                </a:cubicBezTo>
                <a:close/>
                <a:moveTo>
                  <a:pt x="357" y="102"/>
                </a:moveTo>
                <a:cubicBezTo>
                  <a:pt x="360" y="103"/>
                  <a:pt x="360" y="103"/>
                  <a:pt x="360" y="103"/>
                </a:cubicBezTo>
                <a:cubicBezTo>
                  <a:pt x="361" y="101"/>
                  <a:pt x="359" y="101"/>
                  <a:pt x="359" y="100"/>
                </a:cubicBezTo>
                <a:cubicBezTo>
                  <a:pt x="358" y="101"/>
                  <a:pt x="356" y="101"/>
                  <a:pt x="357" y="102"/>
                </a:cubicBezTo>
                <a:close/>
                <a:moveTo>
                  <a:pt x="345" y="87"/>
                </a:moveTo>
                <a:cubicBezTo>
                  <a:pt x="344" y="93"/>
                  <a:pt x="344" y="93"/>
                  <a:pt x="344" y="93"/>
                </a:cubicBezTo>
                <a:cubicBezTo>
                  <a:pt x="345" y="94"/>
                  <a:pt x="344" y="89"/>
                  <a:pt x="347" y="90"/>
                </a:cubicBezTo>
                <a:lnTo>
                  <a:pt x="345" y="87"/>
                </a:lnTo>
                <a:close/>
                <a:moveTo>
                  <a:pt x="352" y="59"/>
                </a:moveTo>
                <a:cubicBezTo>
                  <a:pt x="353" y="59"/>
                  <a:pt x="353" y="59"/>
                  <a:pt x="353" y="59"/>
                </a:cubicBezTo>
                <a:cubicBezTo>
                  <a:pt x="353" y="59"/>
                  <a:pt x="353" y="59"/>
                  <a:pt x="353" y="59"/>
                </a:cubicBezTo>
                <a:lnTo>
                  <a:pt x="352" y="59"/>
                </a:lnTo>
                <a:close/>
                <a:moveTo>
                  <a:pt x="334" y="102"/>
                </a:moveTo>
                <a:cubicBezTo>
                  <a:pt x="333" y="94"/>
                  <a:pt x="333" y="94"/>
                  <a:pt x="333" y="94"/>
                </a:cubicBezTo>
                <a:cubicBezTo>
                  <a:pt x="332" y="94"/>
                  <a:pt x="332" y="100"/>
                  <a:pt x="334" y="102"/>
                </a:cubicBezTo>
                <a:close/>
                <a:moveTo>
                  <a:pt x="318" y="98"/>
                </a:moveTo>
                <a:cubicBezTo>
                  <a:pt x="323" y="100"/>
                  <a:pt x="323" y="100"/>
                  <a:pt x="323" y="100"/>
                </a:cubicBezTo>
                <a:cubicBezTo>
                  <a:pt x="322" y="98"/>
                  <a:pt x="322" y="98"/>
                  <a:pt x="322" y="98"/>
                </a:cubicBezTo>
                <a:lnTo>
                  <a:pt x="318" y="98"/>
                </a:lnTo>
                <a:close/>
                <a:moveTo>
                  <a:pt x="305" y="93"/>
                </a:moveTo>
                <a:cubicBezTo>
                  <a:pt x="308" y="95"/>
                  <a:pt x="308" y="95"/>
                  <a:pt x="308" y="95"/>
                </a:cubicBezTo>
                <a:cubicBezTo>
                  <a:pt x="309" y="94"/>
                  <a:pt x="309" y="94"/>
                  <a:pt x="309" y="94"/>
                </a:cubicBezTo>
                <a:lnTo>
                  <a:pt x="305" y="93"/>
                </a:lnTo>
                <a:close/>
                <a:moveTo>
                  <a:pt x="173" y="79"/>
                </a:moveTo>
                <a:cubicBezTo>
                  <a:pt x="171" y="80"/>
                  <a:pt x="165" y="78"/>
                  <a:pt x="166" y="84"/>
                </a:cubicBezTo>
                <a:cubicBezTo>
                  <a:pt x="168" y="76"/>
                  <a:pt x="172" y="86"/>
                  <a:pt x="173" y="79"/>
                </a:cubicBezTo>
                <a:close/>
                <a:moveTo>
                  <a:pt x="68" y="94"/>
                </a:moveTo>
                <a:cubicBezTo>
                  <a:pt x="63" y="93"/>
                  <a:pt x="63" y="93"/>
                  <a:pt x="63" y="93"/>
                </a:cubicBezTo>
                <a:cubicBezTo>
                  <a:pt x="67" y="94"/>
                  <a:pt x="64" y="97"/>
                  <a:pt x="68" y="94"/>
                </a:cubicBezTo>
                <a:close/>
                <a:moveTo>
                  <a:pt x="424" y="167"/>
                </a:moveTo>
                <a:cubicBezTo>
                  <a:pt x="425" y="167"/>
                  <a:pt x="425" y="167"/>
                  <a:pt x="425" y="167"/>
                </a:cubicBezTo>
                <a:cubicBezTo>
                  <a:pt x="425" y="167"/>
                  <a:pt x="425" y="167"/>
                  <a:pt x="424" y="167"/>
                </a:cubicBezTo>
                <a:close/>
                <a:moveTo>
                  <a:pt x="424" y="167"/>
                </a:moveTo>
                <a:cubicBezTo>
                  <a:pt x="422" y="165"/>
                  <a:pt x="419" y="166"/>
                  <a:pt x="418" y="167"/>
                </a:cubicBezTo>
                <a:cubicBezTo>
                  <a:pt x="421" y="173"/>
                  <a:pt x="423" y="168"/>
                  <a:pt x="424" y="167"/>
                </a:cubicBezTo>
                <a:close/>
                <a:moveTo>
                  <a:pt x="427" y="177"/>
                </a:moveTo>
                <a:cubicBezTo>
                  <a:pt x="430" y="178"/>
                  <a:pt x="430" y="178"/>
                  <a:pt x="430" y="178"/>
                </a:cubicBezTo>
                <a:cubicBezTo>
                  <a:pt x="429" y="178"/>
                  <a:pt x="427" y="174"/>
                  <a:pt x="427" y="177"/>
                </a:cubicBezTo>
                <a:close/>
                <a:moveTo>
                  <a:pt x="428" y="171"/>
                </a:moveTo>
                <a:cubicBezTo>
                  <a:pt x="426" y="170"/>
                  <a:pt x="426" y="170"/>
                  <a:pt x="426" y="170"/>
                </a:cubicBezTo>
                <a:cubicBezTo>
                  <a:pt x="427" y="172"/>
                  <a:pt x="427" y="172"/>
                  <a:pt x="427" y="172"/>
                </a:cubicBezTo>
                <a:lnTo>
                  <a:pt x="428" y="171"/>
                </a:lnTo>
                <a:close/>
                <a:moveTo>
                  <a:pt x="495" y="116"/>
                </a:moveTo>
                <a:cubicBezTo>
                  <a:pt x="498" y="117"/>
                  <a:pt x="499" y="118"/>
                  <a:pt x="501" y="118"/>
                </a:cubicBezTo>
                <a:lnTo>
                  <a:pt x="495" y="116"/>
                </a:lnTo>
                <a:close/>
                <a:moveTo>
                  <a:pt x="523" y="125"/>
                </a:moveTo>
                <a:cubicBezTo>
                  <a:pt x="523" y="125"/>
                  <a:pt x="523" y="125"/>
                  <a:pt x="523" y="125"/>
                </a:cubicBezTo>
                <a:cubicBezTo>
                  <a:pt x="523" y="124"/>
                  <a:pt x="523" y="124"/>
                  <a:pt x="523" y="124"/>
                </a:cubicBezTo>
                <a:cubicBezTo>
                  <a:pt x="523" y="124"/>
                  <a:pt x="523" y="124"/>
                  <a:pt x="522" y="124"/>
                </a:cubicBezTo>
                <a:cubicBezTo>
                  <a:pt x="522" y="124"/>
                  <a:pt x="522" y="124"/>
                  <a:pt x="522" y="124"/>
                </a:cubicBezTo>
                <a:cubicBezTo>
                  <a:pt x="522" y="124"/>
                  <a:pt x="522" y="124"/>
                  <a:pt x="522" y="124"/>
                </a:cubicBezTo>
                <a:lnTo>
                  <a:pt x="523" y="125"/>
                </a:lnTo>
                <a:close/>
                <a:moveTo>
                  <a:pt x="500" y="119"/>
                </a:moveTo>
                <a:cubicBezTo>
                  <a:pt x="500" y="120"/>
                  <a:pt x="500" y="120"/>
                  <a:pt x="500" y="120"/>
                </a:cubicBezTo>
                <a:cubicBezTo>
                  <a:pt x="501" y="120"/>
                  <a:pt x="501" y="120"/>
                  <a:pt x="500" y="119"/>
                </a:cubicBezTo>
                <a:close/>
                <a:moveTo>
                  <a:pt x="466" y="136"/>
                </a:moveTo>
                <a:cubicBezTo>
                  <a:pt x="466" y="137"/>
                  <a:pt x="468" y="139"/>
                  <a:pt x="469" y="140"/>
                </a:cubicBezTo>
                <a:cubicBezTo>
                  <a:pt x="468" y="138"/>
                  <a:pt x="466" y="134"/>
                  <a:pt x="466" y="136"/>
                </a:cubicBezTo>
                <a:close/>
                <a:moveTo>
                  <a:pt x="557" y="113"/>
                </a:moveTo>
                <a:cubicBezTo>
                  <a:pt x="560" y="114"/>
                  <a:pt x="560" y="114"/>
                  <a:pt x="560" y="114"/>
                </a:cubicBezTo>
                <a:cubicBezTo>
                  <a:pt x="560" y="113"/>
                  <a:pt x="558" y="113"/>
                  <a:pt x="557" y="113"/>
                </a:cubicBezTo>
                <a:close/>
                <a:moveTo>
                  <a:pt x="575" y="142"/>
                </a:moveTo>
                <a:cubicBezTo>
                  <a:pt x="574" y="142"/>
                  <a:pt x="574" y="142"/>
                  <a:pt x="574" y="142"/>
                </a:cubicBezTo>
                <a:cubicBezTo>
                  <a:pt x="575" y="143"/>
                  <a:pt x="576" y="143"/>
                  <a:pt x="578" y="144"/>
                </a:cubicBezTo>
                <a:lnTo>
                  <a:pt x="575" y="142"/>
                </a:lnTo>
                <a:close/>
                <a:moveTo>
                  <a:pt x="502" y="122"/>
                </a:moveTo>
                <a:cubicBezTo>
                  <a:pt x="504" y="123"/>
                  <a:pt x="504" y="123"/>
                  <a:pt x="504" y="123"/>
                </a:cubicBezTo>
                <a:cubicBezTo>
                  <a:pt x="504" y="123"/>
                  <a:pt x="504" y="123"/>
                  <a:pt x="504" y="123"/>
                </a:cubicBezTo>
                <a:cubicBezTo>
                  <a:pt x="502" y="122"/>
                  <a:pt x="502" y="122"/>
                  <a:pt x="502" y="122"/>
                </a:cubicBezTo>
                <a:close/>
                <a:moveTo>
                  <a:pt x="560" y="102"/>
                </a:moveTo>
                <a:cubicBezTo>
                  <a:pt x="558" y="102"/>
                  <a:pt x="557" y="103"/>
                  <a:pt x="556" y="103"/>
                </a:cubicBezTo>
                <a:cubicBezTo>
                  <a:pt x="558" y="103"/>
                  <a:pt x="560" y="103"/>
                  <a:pt x="560" y="102"/>
                </a:cubicBezTo>
                <a:close/>
                <a:moveTo>
                  <a:pt x="523" y="124"/>
                </a:moveTo>
                <a:cubicBezTo>
                  <a:pt x="523" y="124"/>
                  <a:pt x="523" y="124"/>
                  <a:pt x="523" y="124"/>
                </a:cubicBezTo>
                <a:cubicBezTo>
                  <a:pt x="523" y="124"/>
                  <a:pt x="523" y="124"/>
                  <a:pt x="523" y="124"/>
                </a:cubicBezTo>
                <a:cubicBezTo>
                  <a:pt x="523" y="124"/>
                  <a:pt x="523" y="124"/>
                  <a:pt x="523" y="124"/>
                </a:cubicBezTo>
                <a:close/>
                <a:moveTo>
                  <a:pt x="567" y="146"/>
                </a:moveTo>
                <a:cubicBezTo>
                  <a:pt x="566" y="146"/>
                  <a:pt x="565" y="146"/>
                  <a:pt x="564" y="146"/>
                </a:cubicBezTo>
                <a:cubicBezTo>
                  <a:pt x="565" y="147"/>
                  <a:pt x="567" y="147"/>
                  <a:pt x="567" y="146"/>
                </a:cubicBezTo>
                <a:close/>
                <a:moveTo>
                  <a:pt x="470" y="141"/>
                </a:moveTo>
                <a:cubicBezTo>
                  <a:pt x="469" y="140"/>
                  <a:pt x="469" y="140"/>
                  <a:pt x="469" y="140"/>
                </a:cubicBezTo>
                <a:cubicBezTo>
                  <a:pt x="470" y="141"/>
                  <a:pt x="470" y="141"/>
                  <a:pt x="470" y="141"/>
                </a:cubicBezTo>
                <a:close/>
                <a:moveTo>
                  <a:pt x="431" y="163"/>
                </a:moveTo>
                <a:cubicBezTo>
                  <a:pt x="430" y="162"/>
                  <a:pt x="429" y="160"/>
                  <a:pt x="429" y="161"/>
                </a:cubicBezTo>
                <a:cubicBezTo>
                  <a:pt x="430" y="162"/>
                  <a:pt x="430" y="163"/>
                  <a:pt x="431" y="163"/>
                </a:cubicBezTo>
                <a:close/>
                <a:moveTo>
                  <a:pt x="458" y="4"/>
                </a:moveTo>
                <a:cubicBezTo>
                  <a:pt x="458" y="5"/>
                  <a:pt x="458" y="5"/>
                  <a:pt x="458" y="5"/>
                </a:cubicBezTo>
                <a:cubicBezTo>
                  <a:pt x="458" y="4"/>
                  <a:pt x="458" y="4"/>
                  <a:pt x="458" y="4"/>
                </a:cubicBezTo>
                <a:close/>
                <a:moveTo>
                  <a:pt x="461" y="34"/>
                </a:moveTo>
                <a:cubicBezTo>
                  <a:pt x="461" y="33"/>
                  <a:pt x="462" y="33"/>
                  <a:pt x="462" y="33"/>
                </a:cubicBezTo>
                <a:cubicBezTo>
                  <a:pt x="461" y="33"/>
                  <a:pt x="460" y="34"/>
                  <a:pt x="461" y="34"/>
                </a:cubicBezTo>
                <a:close/>
                <a:moveTo>
                  <a:pt x="524" y="32"/>
                </a:moveTo>
                <a:cubicBezTo>
                  <a:pt x="520" y="39"/>
                  <a:pt x="520" y="39"/>
                  <a:pt x="520" y="39"/>
                </a:cubicBezTo>
                <a:cubicBezTo>
                  <a:pt x="523" y="38"/>
                  <a:pt x="524" y="39"/>
                  <a:pt x="526" y="37"/>
                </a:cubicBezTo>
                <a:cubicBezTo>
                  <a:pt x="523" y="40"/>
                  <a:pt x="523" y="40"/>
                  <a:pt x="523" y="40"/>
                </a:cubicBezTo>
                <a:cubicBezTo>
                  <a:pt x="526" y="39"/>
                  <a:pt x="526" y="39"/>
                  <a:pt x="526" y="39"/>
                </a:cubicBezTo>
                <a:cubicBezTo>
                  <a:pt x="533" y="42"/>
                  <a:pt x="517" y="57"/>
                  <a:pt x="531" y="58"/>
                </a:cubicBezTo>
                <a:cubicBezTo>
                  <a:pt x="532" y="57"/>
                  <a:pt x="532" y="57"/>
                  <a:pt x="532" y="57"/>
                </a:cubicBezTo>
                <a:cubicBezTo>
                  <a:pt x="528" y="64"/>
                  <a:pt x="528" y="64"/>
                  <a:pt x="528" y="64"/>
                </a:cubicBezTo>
                <a:cubicBezTo>
                  <a:pt x="529" y="64"/>
                  <a:pt x="534" y="62"/>
                  <a:pt x="536" y="62"/>
                </a:cubicBezTo>
                <a:cubicBezTo>
                  <a:pt x="531" y="64"/>
                  <a:pt x="536" y="64"/>
                  <a:pt x="532" y="67"/>
                </a:cubicBezTo>
                <a:cubicBezTo>
                  <a:pt x="535" y="67"/>
                  <a:pt x="536" y="65"/>
                  <a:pt x="537" y="64"/>
                </a:cubicBezTo>
                <a:cubicBezTo>
                  <a:pt x="541" y="64"/>
                  <a:pt x="541" y="66"/>
                  <a:pt x="541" y="68"/>
                </a:cubicBezTo>
                <a:cubicBezTo>
                  <a:pt x="541" y="69"/>
                  <a:pt x="540" y="69"/>
                  <a:pt x="541" y="69"/>
                </a:cubicBezTo>
                <a:cubicBezTo>
                  <a:pt x="541" y="71"/>
                  <a:pt x="541" y="71"/>
                  <a:pt x="541" y="71"/>
                </a:cubicBezTo>
                <a:cubicBezTo>
                  <a:pt x="541" y="72"/>
                  <a:pt x="541" y="72"/>
                  <a:pt x="542" y="73"/>
                </a:cubicBezTo>
                <a:cubicBezTo>
                  <a:pt x="542" y="75"/>
                  <a:pt x="544" y="77"/>
                  <a:pt x="546" y="78"/>
                </a:cubicBezTo>
                <a:cubicBezTo>
                  <a:pt x="540" y="76"/>
                  <a:pt x="538" y="75"/>
                  <a:pt x="536" y="74"/>
                </a:cubicBezTo>
                <a:cubicBezTo>
                  <a:pt x="535" y="73"/>
                  <a:pt x="535" y="73"/>
                  <a:pt x="534" y="72"/>
                </a:cubicBezTo>
                <a:cubicBezTo>
                  <a:pt x="533" y="72"/>
                  <a:pt x="533" y="72"/>
                  <a:pt x="532" y="72"/>
                </a:cubicBezTo>
                <a:cubicBezTo>
                  <a:pt x="531" y="73"/>
                  <a:pt x="531" y="73"/>
                  <a:pt x="532" y="74"/>
                </a:cubicBezTo>
                <a:cubicBezTo>
                  <a:pt x="533" y="75"/>
                  <a:pt x="533" y="76"/>
                  <a:pt x="534" y="76"/>
                </a:cubicBezTo>
                <a:cubicBezTo>
                  <a:pt x="536" y="77"/>
                  <a:pt x="538" y="79"/>
                  <a:pt x="538" y="82"/>
                </a:cubicBezTo>
                <a:cubicBezTo>
                  <a:pt x="539" y="78"/>
                  <a:pt x="539" y="78"/>
                  <a:pt x="539" y="78"/>
                </a:cubicBezTo>
                <a:cubicBezTo>
                  <a:pt x="544" y="78"/>
                  <a:pt x="544" y="81"/>
                  <a:pt x="545" y="83"/>
                </a:cubicBezTo>
                <a:cubicBezTo>
                  <a:pt x="545" y="86"/>
                  <a:pt x="545" y="88"/>
                  <a:pt x="550" y="87"/>
                </a:cubicBezTo>
                <a:cubicBezTo>
                  <a:pt x="550" y="89"/>
                  <a:pt x="549" y="91"/>
                  <a:pt x="548" y="94"/>
                </a:cubicBezTo>
                <a:cubicBezTo>
                  <a:pt x="546" y="96"/>
                  <a:pt x="545" y="98"/>
                  <a:pt x="548" y="99"/>
                </a:cubicBezTo>
                <a:cubicBezTo>
                  <a:pt x="550" y="99"/>
                  <a:pt x="553" y="98"/>
                  <a:pt x="555" y="97"/>
                </a:cubicBezTo>
                <a:cubicBezTo>
                  <a:pt x="558" y="101"/>
                  <a:pt x="558" y="101"/>
                  <a:pt x="558" y="101"/>
                </a:cubicBezTo>
                <a:cubicBezTo>
                  <a:pt x="552" y="101"/>
                  <a:pt x="552" y="101"/>
                  <a:pt x="552" y="101"/>
                </a:cubicBezTo>
                <a:cubicBezTo>
                  <a:pt x="553" y="103"/>
                  <a:pt x="554" y="103"/>
                  <a:pt x="556" y="103"/>
                </a:cubicBezTo>
                <a:cubicBezTo>
                  <a:pt x="553" y="105"/>
                  <a:pt x="554" y="106"/>
                  <a:pt x="554" y="108"/>
                </a:cubicBezTo>
                <a:cubicBezTo>
                  <a:pt x="555" y="109"/>
                  <a:pt x="556" y="111"/>
                  <a:pt x="554" y="113"/>
                </a:cubicBezTo>
                <a:cubicBezTo>
                  <a:pt x="557" y="113"/>
                  <a:pt x="557" y="113"/>
                  <a:pt x="557" y="113"/>
                </a:cubicBezTo>
                <a:cubicBezTo>
                  <a:pt x="557" y="114"/>
                  <a:pt x="556" y="114"/>
                  <a:pt x="555" y="114"/>
                </a:cubicBezTo>
                <a:cubicBezTo>
                  <a:pt x="562" y="115"/>
                  <a:pt x="562" y="118"/>
                  <a:pt x="568" y="119"/>
                </a:cubicBezTo>
                <a:cubicBezTo>
                  <a:pt x="569" y="118"/>
                  <a:pt x="570" y="115"/>
                  <a:pt x="566" y="115"/>
                </a:cubicBezTo>
                <a:cubicBezTo>
                  <a:pt x="571" y="112"/>
                  <a:pt x="573" y="119"/>
                  <a:pt x="575" y="121"/>
                </a:cubicBezTo>
                <a:cubicBezTo>
                  <a:pt x="570" y="119"/>
                  <a:pt x="571" y="121"/>
                  <a:pt x="570" y="122"/>
                </a:cubicBezTo>
                <a:cubicBezTo>
                  <a:pt x="572" y="123"/>
                  <a:pt x="572" y="122"/>
                  <a:pt x="573" y="123"/>
                </a:cubicBezTo>
                <a:cubicBezTo>
                  <a:pt x="577" y="125"/>
                  <a:pt x="574" y="126"/>
                  <a:pt x="572" y="126"/>
                </a:cubicBezTo>
                <a:cubicBezTo>
                  <a:pt x="570" y="127"/>
                  <a:pt x="569" y="127"/>
                  <a:pt x="577" y="130"/>
                </a:cubicBezTo>
                <a:cubicBezTo>
                  <a:pt x="570" y="129"/>
                  <a:pt x="570" y="129"/>
                  <a:pt x="570" y="129"/>
                </a:cubicBezTo>
                <a:cubicBezTo>
                  <a:pt x="578" y="133"/>
                  <a:pt x="578" y="133"/>
                  <a:pt x="578" y="133"/>
                </a:cubicBezTo>
                <a:cubicBezTo>
                  <a:pt x="570" y="131"/>
                  <a:pt x="570" y="132"/>
                  <a:pt x="571" y="133"/>
                </a:cubicBezTo>
                <a:cubicBezTo>
                  <a:pt x="571" y="134"/>
                  <a:pt x="572" y="135"/>
                  <a:pt x="564" y="133"/>
                </a:cubicBezTo>
                <a:cubicBezTo>
                  <a:pt x="566" y="135"/>
                  <a:pt x="574" y="135"/>
                  <a:pt x="573" y="136"/>
                </a:cubicBezTo>
                <a:cubicBezTo>
                  <a:pt x="577" y="139"/>
                  <a:pt x="570" y="139"/>
                  <a:pt x="572" y="141"/>
                </a:cubicBezTo>
                <a:cubicBezTo>
                  <a:pt x="572" y="141"/>
                  <a:pt x="572" y="142"/>
                  <a:pt x="574" y="142"/>
                </a:cubicBezTo>
                <a:cubicBezTo>
                  <a:pt x="573" y="142"/>
                  <a:pt x="572" y="142"/>
                  <a:pt x="571" y="142"/>
                </a:cubicBezTo>
                <a:cubicBezTo>
                  <a:pt x="570" y="142"/>
                  <a:pt x="570" y="142"/>
                  <a:pt x="570" y="142"/>
                </a:cubicBezTo>
                <a:cubicBezTo>
                  <a:pt x="568" y="142"/>
                  <a:pt x="568" y="142"/>
                  <a:pt x="567" y="142"/>
                </a:cubicBezTo>
                <a:cubicBezTo>
                  <a:pt x="565" y="143"/>
                  <a:pt x="564" y="143"/>
                  <a:pt x="561" y="143"/>
                </a:cubicBezTo>
                <a:cubicBezTo>
                  <a:pt x="568" y="146"/>
                  <a:pt x="568" y="146"/>
                  <a:pt x="568" y="146"/>
                </a:cubicBezTo>
                <a:cubicBezTo>
                  <a:pt x="565" y="145"/>
                  <a:pt x="561" y="144"/>
                  <a:pt x="561" y="145"/>
                </a:cubicBezTo>
                <a:cubicBezTo>
                  <a:pt x="561" y="145"/>
                  <a:pt x="563" y="146"/>
                  <a:pt x="564" y="146"/>
                </a:cubicBezTo>
                <a:cubicBezTo>
                  <a:pt x="555" y="146"/>
                  <a:pt x="552" y="146"/>
                  <a:pt x="548" y="147"/>
                </a:cubicBezTo>
                <a:cubicBezTo>
                  <a:pt x="552" y="149"/>
                  <a:pt x="554" y="151"/>
                  <a:pt x="558" y="151"/>
                </a:cubicBezTo>
                <a:cubicBezTo>
                  <a:pt x="558" y="153"/>
                  <a:pt x="554" y="152"/>
                  <a:pt x="549" y="152"/>
                </a:cubicBezTo>
                <a:cubicBezTo>
                  <a:pt x="545" y="151"/>
                  <a:pt x="540" y="151"/>
                  <a:pt x="538" y="152"/>
                </a:cubicBezTo>
                <a:cubicBezTo>
                  <a:pt x="541" y="154"/>
                  <a:pt x="541" y="154"/>
                  <a:pt x="541" y="154"/>
                </a:cubicBezTo>
                <a:cubicBezTo>
                  <a:pt x="534" y="152"/>
                  <a:pt x="534" y="152"/>
                  <a:pt x="534" y="152"/>
                </a:cubicBezTo>
                <a:cubicBezTo>
                  <a:pt x="536" y="153"/>
                  <a:pt x="537" y="154"/>
                  <a:pt x="539" y="155"/>
                </a:cubicBezTo>
                <a:cubicBezTo>
                  <a:pt x="535" y="157"/>
                  <a:pt x="527" y="159"/>
                  <a:pt x="518" y="153"/>
                </a:cubicBezTo>
                <a:cubicBezTo>
                  <a:pt x="521" y="154"/>
                  <a:pt x="520" y="158"/>
                  <a:pt x="526" y="160"/>
                </a:cubicBezTo>
                <a:cubicBezTo>
                  <a:pt x="521" y="158"/>
                  <a:pt x="517" y="158"/>
                  <a:pt x="514" y="159"/>
                </a:cubicBezTo>
                <a:cubicBezTo>
                  <a:pt x="510" y="159"/>
                  <a:pt x="507" y="160"/>
                  <a:pt x="504" y="160"/>
                </a:cubicBezTo>
                <a:cubicBezTo>
                  <a:pt x="504" y="160"/>
                  <a:pt x="504" y="160"/>
                  <a:pt x="504" y="160"/>
                </a:cubicBezTo>
                <a:cubicBezTo>
                  <a:pt x="501" y="158"/>
                  <a:pt x="501" y="158"/>
                  <a:pt x="501" y="158"/>
                </a:cubicBezTo>
                <a:cubicBezTo>
                  <a:pt x="501" y="159"/>
                  <a:pt x="501" y="159"/>
                  <a:pt x="501" y="159"/>
                </a:cubicBezTo>
                <a:cubicBezTo>
                  <a:pt x="503" y="160"/>
                  <a:pt x="503" y="160"/>
                  <a:pt x="503" y="160"/>
                </a:cubicBezTo>
                <a:cubicBezTo>
                  <a:pt x="501" y="160"/>
                  <a:pt x="498" y="159"/>
                  <a:pt x="496" y="158"/>
                </a:cubicBezTo>
                <a:cubicBezTo>
                  <a:pt x="496" y="159"/>
                  <a:pt x="497" y="163"/>
                  <a:pt x="496" y="165"/>
                </a:cubicBezTo>
                <a:cubicBezTo>
                  <a:pt x="495" y="162"/>
                  <a:pt x="494" y="164"/>
                  <a:pt x="493" y="166"/>
                </a:cubicBezTo>
                <a:cubicBezTo>
                  <a:pt x="492" y="167"/>
                  <a:pt x="491" y="169"/>
                  <a:pt x="489" y="166"/>
                </a:cubicBezTo>
                <a:cubicBezTo>
                  <a:pt x="489" y="167"/>
                  <a:pt x="490" y="167"/>
                  <a:pt x="490" y="169"/>
                </a:cubicBezTo>
                <a:cubicBezTo>
                  <a:pt x="485" y="169"/>
                  <a:pt x="477" y="165"/>
                  <a:pt x="473" y="171"/>
                </a:cubicBezTo>
                <a:cubicBezTo>
                  <a:pt x="469" y="161"/>
                  <a:pt x="466" y="165"/>
                  <a:pt x="461" y="162"/>
                </a:cubicBezTo>
                <a:cubicBezTo>
                  <a:pt x="463" y="168"/>
                  <a:pt x="464" y="164"/>
                  <a:pt x="466" y="168"/>
                </a:cubicBezTo>
                <a:cubicBezTo>
                  <a:pt x="464" y="167"/>
                  <a:pt x="469" y="176"/>
                  <a:pt x="464" y="172"/>
                </a:cubicBezTo>
                <a:cubicBezTo>
                  <a:pt x="465" y="173"/>
                  <a:pt x="465" y="174"/>
                  <a:pt x="465" y="173"/>
                </a:cubicBezTo>
                <a:cubicBezTo>
                  <a:pt x="464" y="174"/>
                  <a:pt x="463" y="166"/>
                  <a:pt x="461" y="169"/>
                </a:cubicBezTo>
                <a:cubicBezTo>
                  <a:pt x="463" y="173"/>
                  <a:pt x="463" y="173"/>
                  <a:pt x="463" y="173"/>
                </a:cubicBezTo>
                <a:cubicBezTo>
                  <a:pt x="459" y="168"/>
                  <a:pt x="459" y="168"/>
                  <a:pt x="459" y="168"/>
                </a:cubicBezTo>
                <a:cubicBezTo>
                  <a:pt x="455" y="172"/>
                  <a:pt x="450" y="171"/>
                  <a:pt x="448" y="177"/>
                </a:cubicBezTo>
                <a:cubicBezTo>
                  <a:pt x="447" y="176"/>
                  <a:pt x="446" y="174"/>
                  <a:pt x="446" y="172"/>
                </a:cubicBezTo>
                <a:cubicBezTo>
                  <a:pt x="445" y="173"/>
                  <a:pt x="440" y="167"/>
                  <a:pt x="439" y="172"/>
                </a:cubicBezTo>
                <a:cubicBezTo>
                  <a:pt x="440" y="174"/>
                  <a:pt x="440" y="174"/>
                  <a:pt x="440" y="174"/>
                </a:cubicBezTo>
                <a:cubicBezTo>
                  <a:pt x="438" y="179"/>
                  <a:pt x="435" y="170"/>
                  <a:pt x="430" y="170"/>
                </a:cubicBezTo>
                <a:cubicBezTo>
                  <a:pt x="431" y="170"/>
                  <a:pt x="434" y="172"/>
                  <a:pt x="432" y="167"/>
                </a:cubicBezTo>
                <a:cubicBezTo>
                  <a:pt x="431" y="164"/>
                  <a:pt x="429" y="165"/>
                  <a:pt x="429" y="168"/>
                </a:cubicBezTo>
                <a:cubicBezTo>
                  <a:pt x="427" y="162"/>
                  <a:pt x="427" y="162"/>
                  <a:pt x="427" y="162"/>
                </a:cubicBezTo>
                <a:cubicBezTo>
                  <a:pt x="429" y="165"/>
                  <a:pt x="431" y="164"/>
                  <a:pt x="432" y="166"/>
                </a:cubicBezTo>
                <a:cubicBezTo>
                  <a:pt x="432" y="165"/>
                  <a:pt x="431" y="164"/>
                  <a:pt x="431" y="163"/>
                </a:cubicBezTo>
                <a:cubicBezTo>
                  <a:pt x="433" y="164"/>
                  <a:pt x="434" y="164"/>
                  <a:pt x="436" y="165"/>
                </a:cubicBezTo>
                <a:cubicBezTo>
                  <a:pt x="434" y="166"/>
                  <a:pt x="434" y="166"/>
                  <a:pt x="434" y="166"/>
                </a:cubicBezTo>
                <a:cubicBezTo>
                  <a:pt x="437" y="171"/>
                  <a:pt x="438" y="164"/>
                  <a:pt x="439" y="166"/>
                </a:cubicBezTo>
                <a:cubicBezTo>
                  <a:pt x="437" y="161"/>
                  <a:pt x="436" y="162"/>
                  <a:pt x="436" y="158"/>
                </a:cubicBezTo>
                <a:cubicBezTo>
                  <a:pt x="439" y="154"/>
                  <a:pt x="440" y="162"/>
                  <a:pt x="445" y="166"/>
                </a:cubicBezTo>
                <a:cubicBezTo>
                  <a:pt x="445" y="167"/>
                  <a:pt x="445" y="167"/>
                  <a:pt x="445" y="167"/>
                </a:cubicBezTo>
                <a:cubicBezTo>
                  <a:pt x="447" y="168"/>
                  <a:pt x="450" y="173"/>
                  <a:pt x="450" y="168"/>
                </a:cubicBezTo>
                <a:cubicBezTo>
                  <a:pt x="448" y="165"/>
                  <a:pt x="447" y="165"/>
                  <a:pt x="446" y="164"/>
                </a:cubicBezTo>
                <a:cubicBezTo>
                  <a:pt x="445" y="162"/>
                  <a:pt x="450" y="169"/>
                  <a:pt x="450" y="165"/>
                </a:cubicBezTo>
                <a:cubicBezTo>
                  <a:pt x="447" y="161"/>
                  <a:pt x="444" y="160"/>
                  <a:pt x="442" y="161"/>
                </a:cubicBezTo>
                <a:cubicBezTo>
                  <a:pt x="442" y="159"/>
                  <a:pt x="441" y="158"/>
                  <a:pt x="440" y="156"/>
                </a:cubicBezTo>
                <a:cubicBezTo>
                  <a:pt x="447" y="158"/>
                  <a:pt x="455" y="162"/>
                  <a:pt x="459" y="157"/>
                </a:cubicBezTo>
                <a:cubicBezTo>
                  <a:pt x="454" y="151"/>
                  <a:pt x="460" y="156"/>
                  <a:pt x="457" y="150"/>
                </a:cubicBezTo>
                <a:cubicBezTo>
                  <a:pt x="459" y="154"/>
                  <a:pt x="459" y="149"/>
                  <a:pt x="462" y="151"/>
                </a:cubicBezTo>
                <a:cubicBezTo>
                  <a:pt x="460" y="145"/>
                  <a:pt x="457" y="148"/>
                  <a:pt x="457" y="144"/>
                </a:cubicBezTo>
                <a:cubicBezTo>
                  <a:pt x="460" y="144"/>
                  <a:pt x="468" y="152"/>
                  <a:pt x="471" y="149"/>
                </a:cubicBezTo>
                <a:cubicBezTo>
                  <a:pt x="470" y="147"/>
                  <a:pt x="469" y="147"/>
                  <a:pt x="468" y="146"/>
                </a:cubicBezTo>
                <a:cubicBezTo>
                  <a:pt x="471" y="147"/>
                  <a:pt x="478" y="158"/>
                  <a:pt x="477" y="149"/>
                </a:cubicBezTo>
                <a:cubicBezTo>
                  <a:pt x="475" y="147"/>
                  <a:pt x="473" y="144"/>
                  <a:pt x="470" y="141"/>
                </a:cubicBezTo>
                <a:cubicBezTo>
                  <a:pt x="471" y="141"/>
                  <a:pt x="471" y="141"/>
                  <a:pt x="471" y="139"/>
                </a:cubicBezTo>
                <a:cubicBezTo>
                  <a:pt x="469" y="135"/>
                  <a:pt x="469" y="135"/>
                  <a:pt x="469" y="135"/>
                </a:cubicBezTo>
                <a:cubicBezTo>
                  <a:pt x="471" y="133"/>
                  <a:pt x="474" y="143"/>
                  <a:pt x="477" y="147"/>
                </a:cubicBezTo>
                <a:cubicBezTo>
                  <a:pt x="477" y="141"/>
                  <a:pt x="477" y="141"/>
                  <a:pt x="477" y="141"/>
                </a:cubicBezTo>
                <a:cubicBezTo>
                  <a:pt x="478" y="139"/>
                  <a:pt x="480" y="139"/>
                  <a:pt x="482" y="139"/>
                </a:cubicBezTo>
                <a:cubicBezTo>
                  <a:pt x="484" y="140"/>
                  <a:pt x="486" y="143"/>
                  <a:pt x="488" y="146"/>
                </a:cubicBezTo>
                <a:cubicBezTo>
                  <a:pt x="489" y="145"/>
                  <a:pt x="491" y="145"/>
                  <a:pt x="488" y="140"/>
                </a:cubicBezTo>
                <a:cubicBezTo>
                  <a:pt x="486" y="137"/>
                  <a:pt x="484" y="135"/>
                  <a:pt x="483" y="133"/>
                </a:cubicBezTo>
                <a:cubicBezTo>
                  <a:pt x="482" y="131"/>
                  <a:pt x="481" y="130"/>
                  <a:pt x="479" y="131"/>
                </a:cubicBezTo>
                <a:cubicBezTo>
                  <a:pt x="480" y="135"/>
                  <a:pt x="483" y="135"/>
                  <a:pt x="482" y="136"/>
                </a:cubicBezTo>
                <a:cubicBezTo>
                  <a:pt x="481" y="135"/>
                  <a:pt x="480" y="140"/>
                  <a:pt x="477" y="136"/>
                </a:cubicBezTo>
                <a:cubicBezTo>
                  <a:pt x="481" y="135"/>
                  <a:pt x="481" y="135"/>
                  <a:pt x="481" y="135"/>
                </a:cubicBezTo>
                <a:cubicBezTo>
                  <a:pt x="478" y="128"/>
                  <a:pt x="479" y="135"/>
                  <a:pt x="477" y="132"/>
                </a:cubicBezTo>
                <a:cubicBezTo>
                  <a:pt x="477" y="129"/>
                  <a:pt x="478" y="129"/>
                  <a:pt x="479" y="129"/>
                </a:cubicBezTo>
                <a:cubicBezTo>
                  <a:pt x="479" y="129"/>
                  <a:pt x="480" y="129"/>
                  <a:pt x="480" y="129"/>
                </a:cubicBezTo>
                <a:cubicBezTo>
                  <a:pt x="480" y="129"/>
                  <a:pt x="481" y="129"/>
                  <a:pt x="481" y="128"/>
                </a:cubicBezTo>
                <a:cubicBezTo>
                  <a:pt x="480" y="128"/>
                  <a:pt x="480" y="128"/>
                  <a:pt x="480" y="128"/>
                </a:cubicBezTo>
                <a:cubicBezTo>
                  <a:pt x="482" y="129"/>
                  <a:pt x="481" y="127"/>
                  <a:pt x="485" y="130"/>
                </a:cubicBezTo>
                <a:cubicBezTo>
                  <a:pt x="488" y="136"/>
                  <a:pt x="486" y="134"/>
                  <a:pt x="486" y="136"/>
                </a:cubicBezTo>
                <a:cubicBezTo>
                  <a:pt x="488" y="136"/>
                  <a:pt x="491" y="138"/>
                  <a:pt x="495" y="139"/>
                </a:cubicBezTo>
                <a:cubicBezTo>
                  <a:pt x="499" y="139"/>
                  <a:pt x="502" y="139"/>
                  <a:pt x="499" y="133"/>
                </a:cubicBezTo>
                <a:cubicBezTo>
                  <a:pt x="497" y="132"/>
                  <a:pt x="495" y="131"/>
                  <a:pt x="493" y="129"/>
                </a:cubicBezTo>
                <a:cubicBezTo>
                  <a:pt x="493" y="128"/>
                  <a:pt x="500" y="132"/>
                  <a:pt x="493" y="126"/>
                </a:cubicBezTo>
                <a:cubicBezTo>
                  <a:pt x="494" y="128"/>
                  <a:pt x="490" y="124"/>
                  <a:pt x="489" y="123"/>
                </a:cubicBezTo>
                <a:cubicBezTo>
                  <a:pt x="489" y="123"/>
                  <a:pt x="489" y="123"/>
                  <a:pt x="489" y="123"/>
                </a:cubicBezTo>
                <a:cubicBezTo>
                  <a:pt x="489" y="123"/>
                  <a:pt x="488" y="122"/>
                  <a:pt x="487" y="121"/>
                </a:cubicBezTo>
                <a:cubicBezTo>
                  <a:pt x="491" y="125"/>
                  <a:pt x="494" y="126"/>
                  <a:pt x="497" y="127"/>
                </a:cubicBezTo>
                <a:cubicBezTo>
                  <a:pt x="495" y="126"/>
                  <a:pt x="494" y="124"/>
                  <a:pt x="493" y="123"/>
                </a:cubicBezTo>
                <a:cubicBezTo>
                  <a:pt x="495" y="123"/>
                  <a:pt x="496" y="125"/>
                  <a:pt x="498" y="127"/>
                </a:cubicBezTo>
                <a:cubicBezTo>
                  <a:pt x="499" y="128"/>
                  <a:pt x="505" y="131"/>
                  <a:pt x="501" y="127"/>
                </a:cubicBezTo>
                <a:cubicBezTo>
                  <a:pt x="498" y="124"/>
                  <a:pt x="496" y="125"/>
                  <a:pt x="493" y="122"/>
                </a:cubicBezTo>
                <a:cubicBezTo>
                  <a:pt x="496" y="123"/>
                  <a:pt x="499" y="125"/>
                  <a:pt x="502" y="126"/>
                </a:cubicBezTo>
                <a:cubicBezTo>
                  <a:pt x="501" y="125"/>
                  <a:pt x="501" y="125"/>
                  <a:pt x="501" y="125"/>
                </a:cubicBezTo>
                <a:cubicBezTo>
                  <a:pt x="502" y="126"/>
                  <a:pt x="504" y="127"/>
                  <a:pt x="503" y="126"/>
                </a:cubicBezTo>
                <a:cubicBezTo>
                  <a:pt x="500" y="124"/>
                  <a:pt x="499" y="123"/>
                  <a:pt x="499" y="124"/>
                </a:cubicBezTo>
                <a:cubicBezTo>
                  <a:pt x="497" y="122"/>
                  <a:pt x="501" y="124"/>
                  <a:pt x="504" y="125"/>
                </a:cubicBezTo>
                <a:cubicBezTo>
                  <a:pt x="506" y="126"/>
                  <a:pt x="509" y="126"/>
                  <a:pt x="504" y="123"/>
                </a:cubicBezTo>
                <a:cubicBezTo>
                  <a:pt x="508" y="125"/>
                  <a:pt x="508" y="125"/>
                  <a:pt x="508" y="125"/>
                </a:cubicBezTo>
                <a:cubicBezTo>
                  <a:pt x="507" y="124"/>
                  <a:pt x="506" y="123"/>
                  <a:pt x="505" y="123"/>
                </a:cubicBezTo>
                <a:cubicBezTo>
                  <a:pt x="510" y="125"/>
                  <a:pt x="510" y="125"/>
                  <a:pt x="510" y="125"/>
                </a:cubicBezTo>
                <a:cubicBezTo>
                  <a:pt x="515" y="126"/>
                  <a:pt x="502" y="120"/>
                  <a:pt x="500" y="119"/>
                </a:cubicBezTo>
                <a:cubicBezTo>
                  <a:pt x="500" y="119"/>
                  <a:pt x="500" y="119"/>
                  <a:pt x="500" y="119"/>
                </a:cubicBezTo>
                <a:cubicBezTo>
                  <a:pt x="499" y="119"/>
                  <a:pt x="496" y="117"/>
                  <a:pt x="495" y="116"/>
                </a:cubicBezTo>
                <a:cubicBezTo>
                  <a:pt x="497" y="117"/>
                  <a:pt x="499" y="118"/>
                  <a:pt x="501" y="118"/>
                </a:cubicBezTo>
                <a:cubicBezTo>
                  <a:pt x="501" y="118"/>
                  <a:pt x="501" y="118"/>
                  <a:pt x="501" y="118"/>
                </a:cubicBezTo>
                <a:cubicBezTo>
                  <a:pt x="509" y="122"/>
                  <a:pt x="514" y="122"/>
                  <a:pt x="529" y="127"/>
                </a:cubicBezTo>
                <a:cubicBezTo>
                  <a:pt x="529" y="127"/>
                  <a:pt x="528" y="127"/>
                  <a:pt x="528" y="126"/>
                </a:cubicBezTo>
                <a:cubicBezTo>
                  <a:pt x="526" y="126"/>
                  <a:pt x="526" y="126"/>
                  <a:pt x="526" y="126"/>
                </a:cubicBezTo>
                <a:cubicBezTo>
                  <a:pt x="525" y="125"/>
                  <a:pt x="524" y="125"/>
                  <a:pt x="523" y="124"/>
                </a:cubicBezTo>
                <a:cubicBezTo>
                  <a:pt x="523" y="124"/>
                  <a:pt x="522" y="124"/>
                  <a:pt x="521" y="123"/>
                </a:cubicBezTo>
                <a:cubicBezTo>
                  <a:pt x="518" y="122"/>
                  <a:pt x="511" y="120"/>
                  <a:pt x="512" y="119"/>
                </a:cubicBezTo>
                <a:cubicBezTo>
                  <a:pt x="509" y="118"/>
                  <a:pt x="510" y="119"/>
                  <a:pt x="509" y="119"/>
                </a:cubicBezTo>
                <a:cubicBezTo>
                  <a:pt x="509" y="118"/>
                  <a:pt x="509" y="118"/>
                  <a:pt x="511" y="119"/>
                </a:cubicBezTo>
                <a:cubicBezTo>
                  <a:pt x="505" y="117"/>
                  <a:pt x="505" y="117"/>
                  <a:pt x="505" y="117"/>
                </a:cubicBezTo>
                <a:cubicBezTo>
                  <a:pt x="511" y="119"/>
                  <a:pt x="509" y="117"/>
                  <a:pt x="508" y="117"/>
                </a:cubicBezTo>
                <a:cubicBezTo>
                  <a:pt x="499" y="114"/>
                  <a:pt x="499" y="114"/>
                  <a:pt x="499" y="114"/>
                </a:cubicBezTo>
                <a:cubicBezTo>
                  <a:pt x="503" y="116"/>
                  <a:pt x="504" y="116"/>
                  <a:pt x="502" y="115"/>
                </a:cubicBezTo>
                <a:cubicBezTo>
                  <a:pt x="497" y="113"/>
                  <a:pt x="497" y="113"/>
                  <a:pt x="497" y="113"/>
                </a:cubicBezTo>
                <a:cubicBezTo>
                  <a:pt x="498" y="113"/>
                  <a:pt x="509" y="117"/>
                  <a:pt x="503" y="114"/>
                </a:cubicBezTo>
                <a:cubicBezTo>
                  <a:pt x="505" y="115"/>
                  <a:pt x="507" y="116"/>
                  <a:pt x="509" y="117"/>
                </a:cubicBezTo>
                <a:cubicBezTo>
                  <a:pt x="510" y="116"/>
                  <a:pt x="521" y="119"/>
                  <a:pt x="526" y="120"/>
                </a:cubicBezTo>
                <a:cubicBezTo>
                  <a:pt x="529" y="120"/>
                  <a:pt x="526" y="118"/>
                  <a:pt x="525" y="116"/>
                </a:cubicBezTo>
                <a:cubicBezTo>
                  <a:pt x="523" y="115"/>
                  <a:pt x="523" y="114"/>
                  <a:pt x="531" y="114"/>
                </a:cubicBezTo>
                <a:cubicBezTo>
                  <a:pt x="528" y="113"/>
                  <a:pt x="526" y="113"/>
                  <a:pt x="524" y="113"/>
                </a:cubicBezTo>
                <a:cubicBezTo>
                  <a:pt x="522" y="112"/>
                  <a:pt x="521" y="112"/>
                  <a:pt x="518" y="112"/>
                </a:cubicBezTo>
                <a:cubicBezTo>
                  <a:pt x="517" y="113"/>
                  <a:pt x="516" y="113"/>
                  <a:pt x="509" y="112"/>
                </a:cubicBezTo>
                <a:cubicBezTo>
                  <a:pt x="502" y="113"/>
                  <a:pt x="529" y="117"/>
                  <a:pt x="519" y="117"/>
                </a:cubicBezTo>
                <a:cubicBezTo>
                  <a:pt x="511" y="115"/>
                  <a:pt x="511" y="115"/>
                  <a:pt x="514" y="115"/>
                </a:cubicBezTo>
                <a:cubicBezTo>
                  <a:pt x="508" y="113"/>
                  <a:pt x="504" y="113"/>
                  <a:pt x="502" y="113"/>
                </a:cubicBezTo>
                <a:cubicBezTo>
                  <a:pt x="503" y="113"/>
                  <a:pt x="501" y="112"/>
                  <a:pt x="500" y="111"/>
                </a:cubicBezTo>
                <a:cubicBezTo>
                  <a:pt x="498" y="110"/>
                  <a:pt x="496" y="110"/>
                  <a:pt x="496" y="109"/>
                </a:cubicBezTo>
                <a:cubicBezTo>
                  <a:pt x="499" y="110"/>
                  <a:pt x="502" y="109"/>
                  <a:pt x="501" y="109"/>
                </a:cubicBezTo>
                <a:cubicBezTo>
                  <a:pt x="505" y="109"/>
                  <a:pt x="506" y="107"/>
                  <a:pt x="515" y="108"/>
                </a:cubicBezTo>
                <a:cubicBezTo>
                  <a:pt x="516" y="106"/>
                  <a:pt x="503" y="107"/>
                  <a:pt x="511" y="105"/>
                </a:cubicBezTo>
                <a:cubicBezTo>
                  <a:pt x="505" y="106"/>
                  <a:pt x="506" y="104"/>
                  <a:pt x="501" y="105"/>
                </a:cubicBezTo>
                <a:cubicBezTo>
                  <a:pt x="504" y="105"/>
                  <a:pt x="503" y="106"/>
                  <a:pt x="501" y="106"/>
                </a:cubicBezTo>
                <a:cubicBezTo>
                  <a:pt x="499" y="107"/>
                  <a:pt x="496" y="107"/>
                  <a:pt x="494" y="107"/>
                </a:cubicBezTo>
                <a:cubicBezTo>
                  <a:pt x="493" y="107"/>
                  <a:pt x="491" y="106"/>
                  <a:pt x="490" y="106"/>
                </a:cubicBezTo>
                <a:cubicBezTo>
                  <a:pt x="492" y="106"/>
                  <a:pt x="495" y="106"/>
                  <a:pt x="496" y="105"/>
                </a:cubicBezTo>
                <a:cubicBezTo>
                  <a:pt x="491" y="105"/>
                  <a:pt x="491" y="105"/>
                  <a:pt x="491" y="105"/>
                </a:cubicBezTo>
                <a:cubicBezTo>
                  <a:pt x="497" y="105"/>
                  <a:pt x="494" y="104"/>
                  <a:pt x="492" y="104"/>
                </a:cubicBezTo>
                <a:cubicBezTo>
                  <a:pt x="489" y="103"/>
                  <a:pt x="487" y="103"/>
                  <a:pt x="494" y="101"/>
                </a:cubicBezTo>
                <a:cubicBezTo>
                  <a:pt x="494" y="102"/>
                  <a:pt x="498" y="102"/>
                  <a:pt x="492" y="103"/>
                </a:cubicBezTo>
                <a:cubicBezTo>
                  <a:pt x="494" y="103"/>
                  <a:pt x="496" y="103"/>
                  <a:pt x="499" y="102"/>
                </a:cubicBezTo>
                <a:cubicBezTo>
                  <a:pt x="501" y="102"/>
                  <a:pt x="503" y="101"/>
                  <a:pt x="506" y="101"/>
                </a:cubicBezTo>
                <a:cubicBezTo>
                  <a:pt x="508" y="100"/>
                  <a:pt x="506" y="98"/>
                  <a:pt x="505" y="97"/>
                </a:cubicBezTo>
                <a:cubicBezTo>
                  <a:pt x="504" y="95"/>
                  <a:pt x="503" y="94"/>
                  <a:pt x="506" y="91"/>
                </a:cubicBezTo>
                <a:cubicBezTo>
                  <a:pt x="503" y="93"/>
                  <a:pt x="504" y="94"/>
                  <a:pt x="500" y="96"/>
                </a:cubicBezTo>
                <a:cubicBezTo>
                  <a:pt x="498" y="95"/>
                  <a:pt x="500" y="94"/>
                  <a:pt x="502" y="91"/>
                </a:cubicBezTo>
                <a:cubicBezTo>
                  <a:pt x="504" y="89"/>
                  <a:pt x="506" y="85"/>
                  <a:pt x="507" y="83"/>
                </a:cubicBezTo>
                <a:cubicBezTo>
                  <a:pt x="502" y="86"/>
                  <a:pt x="502" y="86"/>
                  <a:pt x="502" y="86"/>
                </a:cubicBezTo>
                <a:cubicBezTo>
                  <a:pt x="506" y="82"/>
                  <a:pt x="500" y="87"/>
                  <a:pt x="500" y="83"/>
                </a:cubicBezTo>
                <a:cubicBezTo>
                  <a:pt x="501" y="83"/>
                  <a:pt x="503" y="82"/>
                  <a:pt x="503" y="82"/>
                </a:cubicBezTo>
                <a:cubicBezTo>
                  <a:pt x="501" y="80"/>
                  <a:pt x="498" y="84"/>
                  <a:pt x="496" y="83"/>
                </a:cubicBezTo>
                <a:cubicBezTo>
                  <a:pt x="503" y="76"/>
                  <a:pt x="489" y="85"/>
                  <a:pt x="492" y="79"/>
                </a:cubicBezTo>
                <a:cubicBezTo>
                  <a:pt x="490" y="80"/>
                  <a:pt x="490" y="80"/>
                  <a:pt x="490" y="80"/>
                </a:cubicBezTo>
                <a:cubicBezTo>
                  <a:pt x="493" y="76"/>
                  <a:pt x="483" y="77"/>
                  <a:pt x="481" y="74"/>
                </a:cubicBezTo>
                <a:cubicBezTo>
                  <a:pt x="482" y="74"/>
                  <a:pt x="482" y="77"/>
                  <a:pt x="487" y="74"/>
                </a:cubicBezTo>
                <a:cubicBezTo>
                  <a:pt x="487" y="69"/>
                  <a:pt x="487" y="69"/>
                  <a:pt x="487" y="69"/>
                </a:cubicBezTo>
                <a:cubicBezTo>
                  <a:pt x="485" y="70"/>
                  <a:pt x="484" y="69"/>
                  <a:pt x="482" y="71"/>
                </a:cubicBezTo>
                <a:cubicBezTo>
                  <a:pt x="481" y="72"/>
                  <a:pt x="483" y="72"/>
                  <a:pt x="483" y="72"/>
                </a:cubicBezTo>
                <a:cubicBezTo>
                  <a:pt x="480" y="73"/>
                  <a:pt x="480" y="73"/>
                  <a:pt x="480" y="73"/>
                </a:cubicBezTo>
                <a:cubicBezTo>
                  <a:pt x="481" y="68"/>
                  <a:pt x="488" y="69"/>
                  <a:pt x="493" y="67"/>
                </a:cubicBezTo>
                <a:cubicBezTo>
                  <a:pt x="491" y="66"/>
                  <a:pt x="495" y="63"/>
                  <a:pt x="495" y="62"/>
                </a:cubicBezTo>
                <a:cubicBezTo>
                  <a:pt x="489" y="63"/>
                  <a:pt x="490" y="66"/>
                  <a:pt x="484" y="68"/>
                </a:cubicBezTo>
                <a:cubicBezTo>
                  <a:pt x="481" y="68"/>
                  <a:pt x="483" y="62"/>
                  <a:pt x="488" y="59"/>
                </a:cubicBezTo>
                <a:cubicBezTo>
                  <a:pt x="475" y="63"/>
                  <a:pt x="482" y="53"/>
                  <a:pt x="473" y="57"/>
                </a:cubicBezTo>
                <a:cubicBezTo>
                  <a:pt x="474" y="57"/>
                  <a:pt x="477" y="55"/>
                  <a:pt x="475" y="55"/>
                </a:cubicBezTo>
                <a:cubicBezTo>
                  <a:pt x="473" y="56"/>
                  <a:pt x="473" y="56"/>
                  <a:pt x="473" y="56"/>
                </a:cubicBezTo>
                <a:cubicBezTo>
                  <a:pt x="468" y="55"/>
                  <a:pt x="480" y="50"/>
                  <a:pt x="477" y="49"/>
                </a:cubicBezTo>
                <a:cubicBezTo>
                  <a:pt x="476" y="50"/>
                  <a:pt x="475" y="51"/>
                  <a:pt x="473" y="52"/>
                </a:cubicBezTo>
                <a:cubicBezTo>
                  <a:pt x="470" y="50"/>
                  <a:pt x="482" y="42"/>
                  <a:pt x="475" y="41"/>
                </a:cubicBezTo>
                <a:cubicBezTo>
                  <a:pt x="475" y="42"/>
                  <a:pt x="474" y="42"/>
                  <a:pt x="474" y="42"/>
                </a:cubicBezTo>
                <a:cubicBezTo>
                  <a:pt x="473" y="43"/>
                  <a:pt x="473" y="42"/>
                  <a:pt x="475" y="40"/>
                </a:cubicBezTo>
                <a:cubicBezTo>
                  <a:pt x="479" y="40"/>
                  <a:pt x="479" y="40"/>
                  <a:pt x="479" y="40"/>
                </a:cubicBezTo>
                <a:cubicBezTo>
                  <a:pt x="489" y="34"/>
                  <a:pt x="472" y="37"/>
                  <a:pt x="474" y="33"/>
                </a:cubicBezTo>
                <a:cubicBezTo>
                  <a:pt x="472" y="34"/>
                  <a:pt x="473" y="36"/>
                  <a:pt x="469" y="36"/>
                </a:cubicBezTo>
                <a:cubicBezTo>
                  <a:pt x="468" y="35"/>
                  <a:pt x="480" y="30"/>
                  <a:pt x="474" y="30"/>
                </a:cubicBezTo>
                <a:cubicBezTo>
                  <a:pt x="473" y="32"/>
                  <a:pt x="467" y="34"/>
                  <a:pt x="467" y="35"/>
                </a:cubicBezTo>
                <a:cubicBezTo>
                  <a:pt x="465" y="34"/>
                  <a:pt x="462" y="34"/>
                  <a:pt x="466" y="32"/>
                </a:cubicBezTo>
                <a:cubicBezTo>
                  <a:pt x="465" y="32"/>
                  <a:pt x="463" y="32"/>
                  <a:pt x="462" y="33"/>
                </a:cubicBezTo>
                <a:cubicBezTo>
                  <a:pt x="465" y="31"/>
                  <a:pt x="462" y="30"/>
                  <a:pt x="461" y="29"/>
                </a:cubicBezTo>
                <a:cubicBezTo>
                  <a:pt x="459" y="30"/>
                  <a:pt x="459" y="30"/>
                  <a:pt x="459" y="30"/>
                </a:cubicBezTo>
                <a:cubicBezTo>
                  <a:pt x="469" y="24"/>
                  <a:pt x="458" y="27"/>
                  <a:pt x="458" y="25"/>
                </a:cubicBezTo>
                <a:cubicBezTo>
                  <a:pt x="455" y="26"/>
                  <a:pt x="455" y="26"/>
                  <a:pt x="455" y="26"/>
                </a:cubicBezTo>
                <a:cubicBezTo>
                  <a:pt x="456" y="25"/>
                  <a:pt x="459" y="22"/>
                  <a:pt x="454" y="22"/>
                </a:cubicBezTo>
                <a:cubicBezTo>
                  <a:pt x="451" y="24"/>
                  <a:pt x="451" y="24"/>
                  <a:pt x="451" y="24"/>
                </a:cubicBezTo>
                <a:cubicBezTo>
                  <a:pt x="453" y="22"/>
                  <a:pt x="446" y="21"/>
                  <a:pt x="451" y="18"/>
                </a:cubicBezTo>
                <a:cubicBezTo>
                  <a:pt x="450" y="18"/>
                  <a:pt x="445" y="22"/>
                  <a:pt x="444" y="20"/>
                </a:cubicBezTo>
                <a:cubicBezTo>
                  <a:pt x="446" y="18"/>
                  <a:pt x="447" y="16"/>
                  <a:pt x="444" y="16"/>
                </a:cubicBezTo>
                <a:cubicBezTo>
                  <a:pt x="442" y="17"/>
                  <a:pt x="440" y="18"/>
                  <a:pt x="442" y="18"/>
                </a:cubicBezTo>
                <a:cubicBezTo>
                  <a:pt x="443" y="18"/>
                  <a:pt x="443" y="18"/>
                  <a:pt x="444" y="17"/>
                </a:cubicBezTo>
                <a:cubicBezTo>
                  <a:pt x="441" y="19"/>
                  <a:pt x="441" y="19"/>
                  <a:pt x="441" y="19"/>
                </a:cubicBezTo>
                <a:cubicBezTo>
                  <a:pt x="438" y="18"/>
                  <a:pt x="443" y="17"/>
                  <a:pt x="441" y="15"/>
                </a:cubicBezTo>
                <a:cubicBezTo>
                  <a:pt x="439" y="16"/>
                  <a:pt x="438" y="17"/>
                  <a:pt x="436" y="18"/>
                </a:cubicBezTo>
                <a:cubicBezTo>
                  <a:pt x="437" y="15"/>
                  <a:pt x="439" y="12"/>
                  <a:pt x="440" y="8"/>
                </a:cubicBezTo>
                <a:cubicBezTo>
                  <a:pt x="443" y="7"/>
                  <a:pt x="444" y="8"/>
                  <a:pt x="448" y="6"/>
                </a:cubicBezTo>
                <a:cubicBezTo>
                  <a:pt x="448" y="7"/>
                  <a:pt x="449" y="7"/>
                  <a:pt x="450" y="8"/>
                </a:cubicBezTo>
                <a:cubicBezTo>
                  <a:pt x="455" y="8"/>
                  <a:pt x="454" y="5"/>
                  <a:pt x="455" y="3"/>
                </a:cubicBezTo>
                <a:cubicBezTo>
                  <a:pt x="456" y="5"/>
                  <a:pt x="456" y="5"/>
                  <a:pt x="456" y="5"/>
                </a:cubicBezTo>
                <a:cubicBezTo>
                  <a:pt x="457" y="5"/>
                  <a:pt x="458" y="5"/>
                  <a:pt x="458" y="5"/>
                </a:cubicBezTo>
                <a:cubicBezTo>
                  <a:pt x="458" y="6"/>
                  <a:pt x="458" y="6"/>
                  <a:pt x="458" y="6"/>
                </a:cubicBezTo>
                <a:cubicBezTo>
                  <a:pt x="463" y="0"/>
                  <a:pt x="468" y="6"/>
                  <a:pt x="471" y="1"/>
                </a:cubicBezTo>
                <a:cubicBezTo>
                  <a:pt x="471" y="2"/>
                  <a:pt x="468" y="4"/>
                  <a:pt x="466" y="6"/>
                </a:cubicBezTo>
                <a:cubicBezTo>
                  <a:pt x="465" y="8"/>
                  <a:pt x="468" y="6"/>
                  <a:pt x="470" y="6"/>
                </a:cubicBezTo>
                <a:cubicBezTo>
                  <a:pt x="474" y="2"/>
                  <a:pt x="474" y="2"/>
                  <a:pt x="474" y="2"/>
                </a:cubicBezTo>
                <a:cubicBezTo>
                  <a:pt x="473" y="7"/>
                  <a:pt x="478" y="0"/>
                  <a:pt x="482" y="2"/>
                </a:cubicBezTo>
                <a:cubicBezTo>
                  <a:pt x="480" y="6"/>
                  <a:pt x="495" y="3"/>
                  <a:pt x="496" y="4"/>
                </a:cubicBezTo>
                <a:cubicBezTo>
                  <a:pt x="496" y="7"/>
                  <a:pt x="490" y="5"/>
                  <a:pt x="488" y="8"/>
                </a:cubicBezTo>
                <a:cubicBezTo>
                  <a:pt x="488" y="9"/>
                  <a:pt x="491" y="7"/>
                  <a:pt x="493" y="8"/>
                </a:cubicBezTo>
                <a:cubicBezTo>
                  <a:pt x="487" y="11"/>
                  <a:pt x="487" y="11"/>
                  <a:pt x="487" y="11"/>
                </a:cubicBezTo>
                <a:cubicBezTo>
                  <a:pt x="487" y="13"/>
                  <a:pt x="493" y="9"/>
                  <a:pt x="491" y="11"/>
                </a:cubicBezTo>
                <a:cubicBezTo>
                  <a:pt x="495" y="11"/>
                  <a:pt x="493" y="9"/>
                  <a:pt x="498" y="7"/>
                </a:cubicBezTo>
                <a:cubicBezTo>
                  <a:pt x="497" y="8"/>
                  <a:pt x="495" y="11"/>
                  <a:pt x="498" y="10"/>
                </a:cubicBezTo>
                <a:cubicBezTo>
                  <a:pt x="499" y="10"/>
                  <a:pt x="499" y="8"/>
                  <a:pt x="500" y="9"/>
                </a:cubicBezTo>
                <a:cubicBezTo>
                  <a:pt x="499" y="14"/>
                  <a:pt x="506" y="13"/>
                  <a:pt x="507" y="17"/>
                </a:cubicBezTo>
                <a:cubicBezTo>
                  <a:pt x="510" y="16"/>
                  <a:pt x="510" y="16"/>
                  <a:pt x="510" y="16"/>
                </a:cubicBezTo>
                <a:cubicBezTo>
                  <a:pt x="509" y="16"/>
                  <a:pt x="508" y="17"/>
                  <a:pt x="509" y="17"/>
                </a:cubicBezTo>
                <a:cubicBezTo>
                  <a:pt x="511" y="16"/>
                  <a:pt x="511" y="16"/>
                  <a:pt x="511" y="16"/>
                </a:cubicBezTo>
                <a:cubicBezTo>
                  <a:pt x="511" y="17"/>
                  <a:pt x="509" y="23"/>
                  <a:pt x="511" y="25"/>
                </a:cubicBezTo>
                <a:cubicBezTo>
                  <a:pt x="514" y="22"/>
                  <a:pt x="514" y="22"/>
                  <a:pt x="514" y="22"/>
                </a:cubicBezTo>
                <a:cubicBezTo>
                  <a:pt x="511" y="26"/>
                  <a:pt x="511" y="26"/>
                  <a:pt x="511" y="26"/>
                </a:cubicBezTo>
                <a:cubicBezTo>
                  <a:pt x="516" y="24"/>
                  <a:pt x="516" y="24"/>
                  <a:pt x="516" y="24"/>
                </a:cubicBezTo>
                <a:cubicBezTo>
                  <a:pt x="511" y="27"/>
                  <a:pt x="516" y="28"/>
                  <a:pt x="515" y="31"/>
                </a:cubicBezTo>
                <a:cubicBezTo>
                  <a:pt x="519" y="30"/>
                  <a:pt x="519" y="30"/>
                  <a:pt x="519" y="30"/>
                </a:cubicBezTo>
                <a:cubicBezTo>
                  <a:pt x="517" y="32"/>
                  <a:pt x="517" y="32"/>
                  <a:pt x="517" y="32"/>
                </a:cubicBezTo>
                <a:cubicBezTo>
                  <a:pt x="519" y="30"/>
                  <a:pt x="519" y="30"/>
                  <a:pt x="519" y="30"/>
                </a:cubicBezTo>
                <a:cubicBezTo>
                  <a:pt x="520" y="32"/>
                  <a:pt x="515" y="36"/>
                  <a:pt x="518" y="36"/>
                </a:cubicBezTo>
                <a:cubicBezTo>
                  <a:pt x="517" y="36"/>
                  <a:pt x="522" y="33"/>
                  <a:pt x="524" y="32"/>
                </a:cubicBezTo>
                <a:close/>
                <a:moveTo>
                  <a:pt x="552" y="103"/>
                </a:moveTo>
                <a:cubicBezTo>
                  <a:pt x="552" y="104"/>
                  <a:pt x="552" y="104"/>
                  <a:pt x="552" y="104"/>
                </a:cubicBezTo>
                <a:cubicBezTo>
                  <a:pt x="553" y="103"/>
                  <a:pt x="552" y="103"/>
                  <a:pt x="552" y="103"/>
                </a:cubicBezTo>
                <a:cubicBezTo>
                  <a:pt x="551" y="101"/>
                  <a:pt x="551" y="101"/>
                  <a:pt x="551" y="101"/>
                </a:cubicBezTo>
                <a:cubicBezTo>
                  <a:pt x="547" y="102"/>
                  <a:pt x="550" y="102"/>
                  <a:pt x="552" y="103"/>
                </a:cubicBezTo>
                <a:close/>
                <a:moveTo>
                  <a:pt x="473" y="166"/>
                </a:moveTo>
                <a:cubicBezTo>
                  <a:pt x="475" y="166"/>
                  <a:pt x="475" y="166"/>
                  <a:pt x="475" y="166"/>
                </a:cubicBezTo>
                <a:cubicBezTo>
                  <a:pt x="475" y="167"/>
                  <a:pt x="473" y="165"/>
                  <a:pt x="475" y="168"/>
                </a:cubicBezTo>
                <a:cubicBezTo>
                  <a:pt x="474" y="167"/>
                  <a:pt x="474" y="168"/>
                  <a:pt x="473" y="166"/>
                </a:cubicBezTo>
                <a:close/>
                <a:moveTo>
                  <a:pt x="509" y="103"/>
                </a:moveTo>
                <a:cubicBezTo>
                  <a:pt x="506" y="104"/>
                  <a:pt x="506" y="104"/>
                  <a:pt x="506" y="104"/>
                </a:cubicBezTo>
                <a:cubicBezTo>
                  <a:pt x="510" y="104"/>
                  <a:pt x="510" y="104"/>
                  <a:pt x="510" y="104"/>
                </a:cubicBezTo>
                <a:lnTo>
                  <a:pt x="509" y="103"/>
                </a:lnTo>
                <a:close/>
                <a:moveTo>
                  <a:pt x="502" y="93"/>
                </a:moveTo>
                <a:cubicBezTo>
                  <a:pt x="502" y="94"/>
                  <a:pt x="502" y="94"/>
                  <a:pt x="501" y="95"/>
                </a:cubicBezTo>
                <a:cubicBezTo>
                  <a:pt x="502" y="95"/>
                  <a:pt x="502" y="95"/>
                  <a:pt x="502" y="95"/>
                </a:cubicBezTo>
                <a:cubicBezTo>
                  <a:pt x="502" y="94"/>
                  <a:pt x="503" y="93"/>
                  <a:pt x="503" y="93"/>
                </a:cubicBezTo>
                <a:lnTo>
                  <a:pt x="502" y="93"/>
                </a:lnTo>
                <a:close/>
                <a:moveTo>
                  <a:pt x="523" y="61"/>
                </a:moveTo>
                <a:cubicBezTo>
                  <a:pt x="518" y="65"/>
                  <a:pt x="524" y="62"/>
                  <a:pt x="522" y="64"/>
                </a:cubicBezTo>
                <a:cubicBezTo>
                  <a:pt x="522" y="64"/>
                  <a:pt x="521" y="65"/>
                  <a:pt x="521" y="65"/>
                </a:cubicBezTo>
                <a:cubicBezTo>
                  <a:pt x="522" y="65"/>
                  <a:pt x="522" y="64"/>
                  <a:pt x="522" y="64"/>
                </a:cubicBezTo>
                <a:cubicBezTo>
                  <a:pt x="524" y="63"/>
                  <a:pt x="528" y="59"/>
                  <a:pt x="523" y="61"/>
                </a:cubicBezTo>
                <a:close/>
                <a:moveTo>
                  <a:pt x="540" y="98"/>
                </a:moveTo>
                <a:cubicBezTo>
                  <a:pt x="544" y="98"/>
                  <a:pt x="543" y="95"/>
                  <a:pt x="545" y="94"/>
                </a:cubicBezTo>
                <a:cubicBezTo>
                  <a:pt x="544" y="93"/>
                  <a:pt x="541" y="95"/>
                  <a:pt x="539" y="96"/>
                </a:cubicBezTo>
                <a:cubicBezTo>
                  <a:pt x="539" y="95"/>
                  <a:pt x="539" y="95"/>
                  <a:pt x="539" y="94"/>
                </a:cubicBezTo>
                <a:cubicBezTo>
                  <a:pt x="531" y="96"/>
                  <a:pt x="543" y="96"/>
                  <a:pt x="540" y="98"/>
                </a:cubicBezTo>
                <a:close/>
                <a:moveTo>
                  <a:pt x="562" y="140"/>
                </a:moveTo>
                <a:cubicBezTo>
                  <a:pt x="565" y="140"/>
                  <a:pt x="565" y="140"/>
                  <a:pt x="565" y="140"/>
                </a:cubicBezTo>
                <a:cubicBezTo>
                  <a:pt x="568" y="141"/>
                  <a:pt x="568" y="141"/>
                  <a:pt x="568" y="141"/>
                </a:cubicBezTo>
                <a:cubicBezTo>
                  <a:pt x="569" y="141"/>
                  <a:pt x="569" y="141"/>
                  <a:pt x="569" y="141"/>
                </a:cubicBezTo>
                <a:lnTo>
                  <a:pt x="562" y="140"/>
                </a:lnTo>
                <a:close/>
                <a:moveTo>
                  <a:pt x="556" y="144"/>
                </a:moveTo>
                <a:cubicBezTo>
                  <a:pt x="554" y="145"/>
                  <a:pt x="546" y="143"/>
                  <a:pt x="541" y="140"/>
                </a:cubicBezTo>
                <a:cubicBezTo>
                  <a:pt x="544" y="140"/>
                  <a:pt x="545" y="139"/>
                  <a:pt x="553" y="142"/>
                </a:cubicBezTo>
                <a:cubicBezTo>
                  <a:pt x="548" y="140"/>
                  <a:pt x="564" y="146"/>
                  <a:pt x="556" y="144"/>
                </a:cubicBezTo>
                <a:close/>
                <a:moveTo>
                  <a:pt x="521" y="78"/>
                </a:moveTo>
                <a:cubicBezTo>
                  <a:pt x="520" y="80"/>
                  <a:pt x="513" y="85"/>
                  <a:pt x="519" y="86"/>
                </a:cubicBezTo>
                <a:cubicBezTo>
                  <a:pt x="520" y="83"/>
                  <a:pt x="520" y="83"/>
                  <a:pt x="520" y="83"/>
                </a:cubicBezTo>
                <a:cubicBezTo>
                  <a:pt x="520" y="83"/>
                  <a:pt x="520" y="83"/>
                  <a:pt x="520" y="83"/>
                </a:cubicBezTo>
                <a:cubicBezTo>
                  <a:pt x="523" y="81"/>
                  <a:pt x="523" y="81"/>
                  <a:pt x="523" y="81"/>
                </a:cubicBezTo>
                <a:cubicBezTo>
                  <a:pt x="515" y="86"/>
                  <a:pt x="521" y="79"/>
                  <a:pt x="521" y="78"/>
                </a:cubicBezTo>
                <a:close/>
                <a:moveTo>
                  <a:pt x="529" y="145"/>
                </a:moveTo>
                <a:cubicBezTo>
                  <a:pt x="528" y="146"/>
                  <a:pt x="522" y="144"/>
                  <a:pt x="516" y="140"/>
                </a:cubicBezTo>
                <a:cubicBezTo>
                  <a:pt x="519" y="142"/>
                  <a:pt x="526" y="144"/>
                  <a:pt x="531" y="146"/>
                </a:cubicBezTo>
                <a:cubicBezTo>
                  <a:pt x="530" y="145"/>
                  <a:pt x="529" y="145"/>
                  <a:pt x="529" y="145"/>
                </a:cubicBezTo>
                <a:close/>
                <a:moveTo>
                  <a:pt x="523" y="141"/>
                </a:moveTo>
                <a:cubicBezTo>
                  <a:pt x="523" y="140"/>
                  <a:pt x="518" y="137"/>
                  <a:pt x="523" y="139"/>
                </a:cubicBezTo>
                <a:cubicBezTo>
                  <a:pt x="526" y="141"/>
                  <a:pt x="536" y="147"/>
                  <a:pt x="536" y="144"/>
                </a:cubicBezTo>
                <a:cubicBezTo>
                  <a:pt x="527" y="140"/>
                  <a:pt x="524" y="138"/>
                  <a:pt x="518" y="137"/>
                </a:cubicBezTo>
                <a:lnTo>
                  <a:pt x="523" y="141"/>
                </a:lnTo>
                <a:close/>
                <a:moveTo>
                  <a:pt x="541" y="148"/>
                </a:moveTo>
                <a:cubicBezTo>
                  <a:pt x="541" y="147"/>
                  <a:pt x="541" y="146"/>
                  <a:pt x="541" y="145"/>
                </a:cubicBezTo>
                <a:cubicBezTo>
                  <a:pt x="531" y="141"/>
                  <a:pt x="539" y="146"/>
                  <a:pt x="541" y="148"/>
                </a:cubicBezTo>
                <a:cubicBezTo>
                  <a:pt x="541" y="149"/>
                  <a:pt x="541" y="149"/>
                  <a:pt x="541" y="149"/>
                </a:cubicBezTo>
                <a:cubicBezTo>
                  <a:pt x="541" y="149"/>
                  <a:pt x="541" y="148"/>
                  <a:pt x="541" y="148"/>
                </a:cubicBezTo>
                <a:close/>
                <a:moveTo>
                  <a:pt x="513" y="155"/>
                </a:moveTo>
                <a:cubicBezTo>
                  <a:pt x="515" y="156"/>
                  <a:pt x="515" y="156"/>
                  <a:pt x="515" y="156"/>
                </a:cubicBezTo>
                <a:cubicBezTo>
                  <a:pt x="516" y="157"/>
                  <a:pt x="517" y="158"/>
                  <a:pt x="518" y="157"/>
                </a:cubicBezTo>
                <a:cubicBezTo>
                  <a:pt x="515" y="156"/>
                  <a:pt x="515" y="156"/>
                  <a:pt x="515" y="156"/>
                </a:cubicBezTo>
                <a:cubicBezTo>
                  <a:pt x="514" y="154"/>
                  <a:pt x="514" y="152"/>
                  <a:pt x="513" y="155"/>
                </a:cubicBezTo>
                <a:close/>
                <a:moveTo>
                  <a:pt x="537" y="149"/>
                </a:moveTo>
                <a:cubicBezTo>
                  <a:pt x="533" y="149"/>
                  <a:pt x="533" y="149"/>
                  <a:pt x="533" y="149"/>
                </a:cubicBezTo>
                <a:cubicBezTo>
                  <a:pt x="533" y="148"/>
                  <a:pt x="533" y="146"/>
                  <a:pt x="537" y="149"/>
                </a:cubicBezTo>
                <a:close/>
                <a:moveTo>
                  <a:pt x="516" y="149"/>
                </a:moveTo>
                <a:cubicBezTo>
                  <a:pt x="516" y="149"/>
                  <a:pt x="513" y="150"/>
                  <a:pt x="512" y="151"/>
                </a:cubicBezTo>
                <a:cubicBezTo>
                  <a:pt x="514" y="152"/>
                  <a:pt x="518" y="152"/>
                  <a:pt x="516" y="149"/>
                </a:cubicBezTo>
                <a:close/>
                <a:moveTo>
                  <a:pt x="455" y="166"/>
                </a:moveTo>
                <a:cubicBezTo>
                  <a:pt x="454" y="162"/>
                  <a:pt x="454" y="162"/>
                  <a:pt x="454" y="162"/>
                </a:cubicBezTo>
                <a:cubicBezTo>
                  <a:pt x="452" y="162"/>
                  <a:pt x="452" y="162"/>
                  <a:pt x="452" y="162"/>
                </a:cubicBezTo>
                <a:lnTo>
                  <a:pt x="455" y="166"/>
                </a:lnTo>
                <a:close/>
                <a:moveTo>
                  <a:pt x="468" y="155"/>
                </a:moveTo>
                <a:cubicBezTo>
                  <a:pt x="469" y="155"/>
                  <a:pt x="469" y="155"/>
                  <a:pt x="469" y="155"/>
                </a:cubicBezTo>
                <a:cubicBezTo>
                  <a:pt x="468" y="153"/>
                  <a:pt x="468" y="153"/>
                  <a:pt x="468" y="153"/>
                </a:cubicBezTo>
                <a:lnTo>
                  <a:pt x="468" y="155"/>
                </a:lnTo>
                <a:close/>
                <a:moveTo>
                  <a:pt x="484" y="145"/>
                </a:moveTo>
                <a:cubicBezTo>
                  <a:pt x="484" y="146"/>
                  <a:pt x="484" y="146"/>
                  <a:pt x="484" y="147"/>
                </a:cubicBezTo>
                <a:cubicBezTo>
                  <a:pt x="484" y="150"/>
                  <a:pt x="481" y="153"/>
                  <a:pt x="479" y="152"/>
                </a:cubicBezTo>
                <a:cubicBezTo>
                  <a:pt x="479" y="155"/>
                  <a:pt x="483" y="158"/>
                  <a:pt x="484" y="160"/>
                </a:cubicBezTo>
                <a:cubicBezTo>
                  <a:pt x="478" y="146"/>
                  <a:pt x="486" y="160"/>
                  <a:pt x="486" y="154"/>
                </a:cubicBezTo>
                <a:cubicBezTo>
                  <a:pt x="485" y="153"/>
                  <a:pt x="484" y="154"/>
                  <a:pt x="483" y="152"/>
                </a:cubicBezTo>
                <a:cubicBezTo>
                  <a:pt x="483" y="150"/>
                  <a:pt x="484" y="149"/>
                  <a:pt x="485" y="150"/>
                </a:cubicBezTo>
                <a:cubicBezTo>
                  <a:pt x="486" y="151"/>
                  <a:pt x="486" y="152"/>
                  <a:pt x="486" y="152"/>
                </a:cubicBezTo>
                <a:cubicBezTo>
                  <a:pt x="486" y="151"/>
                  <a:pt x="485" y="150"/>
                  <a:pt x="485" y="150"/>
                </a:cubicBezTo>
                <a:cubicBezTo>
                  <a:pt x="485" y="149"/>
                  <a:pt x="484" y="148"/>
                  <a:pt x="484" y="147"/>
                </a:cubicBezTo>
                <a:cubicBezTo>
                  <a:pt x="484" y="146"/>
                  <a:pt x="484" y="146"/>
                  <a:pt x="484" y="145"/>
                </a:cubicBezTo>
                <a:close/>
                <a:moveTo>
                  <a:pt x="506" y="138"/>
                </a:moveTo>
                <a:cubicBezTo>
                  <a:pt x="507" y="139"/>
                  <a:pt x="508" y="141"/>
                  <a:pt x="510" y="142"/>
                </a:cubicBezTo>
                <a:cubicBezTo>
                  <a:pt x="509" y="140"/>
                  <a:pt x="507" y="139"/>
                  <a:pt x="506" y="138"/>
                </a:cubicBezTo>
                <a:cubicBezTo>
                  <a:pt x="505" y="138"/>
                  <a:pt x="504" y="137"/>
                  <a:pt x="504" y="137"/>
                </a:cubicBezTo>
                <a:cubicBezTo>
                  <a:pt x="504" y="137"/>
                  <a:pt x="505" y="138"/>
                  <a:pt x="506" y="138"/>
                </a:cubicBezTo>
                <a:close/>
                <a:moveTo>
                  <a:pt x="498" y="132"/>
                </a:moveTo>
                <a:cubicBezTo>
                  <a:pt x="501" y="133"/>
                  <a:pt x="503" y="135"/>
                  <a:pt x="506" y="136"/>
                </a:cubicBezTo>
                <a:cubicBezTo>
                  <a:pt x="502" y="134"/>
                  <a:pt x="502" y="134"/>
                  <a:pt x="502" y="134"/>
                </a:cubicBezTo>
                <a:cubicBezTo>
                  <a:pt x="504" y="134"/>
                  <a:pt x="505" y="135"/>
                  <a:pt x="506" y="135"/>
                </a:cubicBezTo>
                <a:cubicBezTo>
                  <a:pt x="502" y="132"/>
                  <a:pt x="497" y="129"/>
                  <a:pt x="498" y="132"/>
                </a:cubicBezTo>
                <a:close/>
                <a:moveTo>
                  <a:pt x="508" y="133"/>
                </a:moveTo>
                <a:cubicBezTo>
                  <a:pt x="504" y="132"/>
                  <a:pt x="504" y="132"/>
                  <a:pt x="504" y="132"/>
                </a:cubicBezTo>
                <a:cubicBezTo>
                  <a:pt x="504" y="133"/>
                  <a:pt x="504" y="133"/>
                  <a:pt x="504" y="133"/>
                </a:cubicBezTo>
                <a:cubicBezTo>
                  <a:pt x="504" y="133"/>
                  <a:pt x="504" y="133"/>
                  <a:pt x="504" y="133"/>
                </a:cubicBezTo>
                <a:cubicBezTo>
                  <a:pt x="508" y="136"/>
                  <a:pt x="508" y="136"/>
                  <a:pt x="508" y="136"/>
                </a:cubicBezTo>
                <a:cubicBezTo>
                  <a:pt x="504" y="133"/>
                  <a:pt x="504" y="133"/>
                  <a:pt x="504" y="133"/>
                </a:cubicBezTo>
                <a:lnTo>
                  <a:pt x="508" y="133"/>
                </a:lnTo>
                <a:close/>
                <a:moveTo>
                  <a:pt x="539" y="127"/>
                </a:moveTo>
                <a:cubicBezTo>
                  <a:pt x="542" y="128"/>
                  <a:pt x="544" y="129"/>
                  <a:pt x="538" y="128"/>
                </a:cubicBezTo>
                <a:cubicBezTo>
                  <a:pt x="536" y="126"/>
                  <a:pt x="536" y="126"/>
                  <a:pt x="536" y="126"/>
                </a:cubicBezTo>
                <a:cubicBezTo>
                  <a:pt x="536" y="126"/>
                  <a:pt x="532" y="126"/>
                  <a:pt x="534" y="127"/>
                </a:cubicBezTo>
                <a:cubicBezTo>
                  <a:pt x="517" y="121"/>
                  <a:pt x="536" y="128"/>
                  <a:pt x="528" y="123"/>
                </a:cubicBezTo>
                <a:cubicBezTo>
                  <a:pt x="530" y="126"/>
                  <a:pt x="520" y="122"/>
                  <a:pt x="514" y="120"/>
                </a:cubicBezTo>
                <a:cubicBezTo>
                  <a:pt x="518" y="121"/>
                  <a:pt x="518" y="120"/>
                  <a:pt x="520" y="120"/>
                </a:cubicBezTo>
                <a:cubicBezTo>
                  <a:pt x="521" y="120"/>
                  <a:pt x="522" y="120"/>
                  <a:pt x="524" y="121"/>
                </a:cubicBezTo>
                <a:cubicBezTo>
                  <a:pt x="525" y="121"/>
                  <a:pt x="526" y="121"/>
                  <a:pt x="528" y="122"/>
                </a:cubicBezTo>
                <a:cubicBezTo>
                  <a:pt x="529" y="122"/>
                  <a:pt x="531" y="123"/>
                  <a:pt x="534" y="124"/>
                </a:cubicBezTo>
                <a:cubicBezTo>
                  <a:pt x="532" y="124"/>
                  <a:pt x="536" y="125"/>
                  <a:pt x="539" y="127"/>
                </a:cubicBezTo>
                <a:close/>
                <a:moveTo>
                  <a:pt x="520" y="108"/>
                </a:moveTo>
                <a:cubicBezTo>
                  <a:pt x="520" y="106"/>
                  <a:pt x="520" y="106"/>
                  <a:pt x="520" y="106"/>
                </a:cubicBezTo>
                <a:cubicBezTo>
                  <a:pt x="521" y="108"/>
                  <a:pt x="521" y="108"/>
                  <a:pt x="521" y="108"/>
                </a:cubicBezTo>
                <a:lnTo>
                  <a:pt x="520" y="108"/>
                </a:lnTo>
                <a:close/>
                <a:moveTo>
                  <a:pt x="488" y="61"/>
                </a:moveTo>
                <a:cubicBezTo>
                  <a:pt x="483" y="63"/>
                  <a:pt x="489" y="64"/>
                  <a:pt x="492" y="62"/>
                </a:cubicBezTo>
                <a:cubicBezTo>
                  <a:pt x="490" y="63"/>
                  <a:pt x="489" y="61"/>
                  <a:pt x="488" y="61"/>
                </a:cubicBezTo>
                <a:close/>
                <a:moveTo>
                  <a:pt x="480" y="41"/>
                </a:moveTo>
                <a:cubicBezTo>
                  <a:pt x="481" y="42"/>
                  <a:pt x="476" y="46"/>
                  <a:pt x="482" y="44"/>
                </a:cubicBezTo>
                <a:cubicBezTo>
                  <a:pt x="483" y="41"/>
                  <a:pt x="483" y="41"/>
                  <a:pt x="483" y="41"/>
                </a:cubicBezTo>
                <a:cubicBezTo>
                  <a:pt x="481" y="41"/>
                  <a:pt x="483" y="40"/>
                  <a:pt x="480" y="41"/>
                </a:cubicBezTo>
                <a:close/>
                <a:moveTo>
                  <a:pt x="472" y="28"/>
                </a:moveTo>
                <a:cubicBezTo>
                  <a:pt x="478" y="25"/>
                  <a:pt x="478" y="25"/>
                  <a:pt x="478" y="25"/>
                </a:cubicBezTo>
                <a:cubicBezTo>
                  <a:pt x="477" y="26"/>
                  <a:pt x="477" y="26"/>
                  <a:pt x="477" y="26"/>
                </a:cubicBezTo>
                <a:lnTo>
                  <a:pt x="472" y="28"/>
                </a:lnTo>
                <a:close/>
                <a:moveTo>
                  <a:pt x="466" y="33"/>
                </a:moveTo>
                <a:cubicBezTo>
                  <a:pt x="466" y="33"/>
                  <a:pt x="466" y="31"/>
                  <a:pt x="469" y="30"/>
                </a:cubicBezTo>
                <a:lnTo>
                  <a:pt x="466" y="33"/>
                </a:lnTo>
                <a:close/>
                <a:moveTo>
                  <a:pt x="465" y="16"/>
                </a:moveTo>
                <a:cubicBezTo>
                  <a:pt x="459" y="19"/>
                  <a:pt x="459" y="19"/>
                  <a:pt x="459" y="19"/>
                </a:cubicBezTo>
                <a:cubicBezTo>
                  <a:pt x="459" y="19"/>
                  <a:pt x="459" y="19"/>
                  <a:pt x="459" y="19"/>
                </a:cubicBezTo>
                <a:lnTo>
                  <a:pt x="465" y="16"/>
                </a:lnTo>
                <a:close/>
                <a:moveTo>
                  <a:pt x="469" y="16"/>
                </a:moveTo>
                <a:cubicBezTo>
                  <a:pt x="468" y="17"/>
                  <a:pt x="467" y="17"/>
                  <a:pt x="466" y="18"/>
                </a:cubicBezTo>
                <a:cubicBezTo>
                  <a:pt x="464" y="19"/>
                  <a:pt x="464" y="20"/>
                  <a:pt x="466" y="20"/>
                </a:cubicBezTo>
                <a:cubicBezTo>
                  <a:pt x="469" y="19"/>
                  <a:pt x="467" y="19"/>
                  <a:pt x="467" y="18"/>
                </a:cubicBezTo>
                <a:cubicBezTo>
                  <a:pt x="468" y="18"/>
                  <a:pt x="470" y="18"/>
                  <a:pt x="469" y="20"/>
                </a:cubicBezTo>
                <a:cubicBezTo>
                  <a:pt x="464" y="21"/>
                  <a:pt x="464" y="21"/>
                  <a:pt x="460" y="23"/>
                </a:cubicBezTo>
                <a:cubicBezTo>
                  <a:pt x="456" y="21"/>
                  <a:pt x="462" y="19"/>
                  <a:pt x="466" y="18"/>
                </a:cubicBezTo>
                <a:cubicBezTo>
                  <a:pt x="466" y="17"/>
                  <a:pt x="468" y="17"/>
                  <a:pt x="469" y="16"/>
                </a:cubicBezTo>
                <a:close/>
                <a:moveTo>
                  <a:pt x="474" y="23"/>
                </a:moveTo>
                <a:cubicBezTo>
                  <a:pt x="473" y="23"/>
                  <a:pt x="472" y="23"/>
                  <a:pt x="471" y="24"/>
                </a:cubicBezTo>
                <a:cubicBezTo>
                  <a:pt x="469" y="23"/>
                  <a:pt x="467" y="22"/>
                  <a:pt x="463" y="25"/>
                </a:cubicBezTo>
                <a:cubicBezTo>
                  <a:pt x="464" y="26"/>
                  <a:pt x="464" y="26"/>
                  <a:pt x="464" y="26"/>
                </a:cubicBezTo>
                <a:cubicBezTo>
                  <a:pt x="464" y="26"/>
                  <a:pt x="464" y="26"/>
                  <a:pt x="465" y="25"/>
                </a:cubicBezTo>
                <a:cubicBezTo>
                  <a:pt x="468" y="25"/>
                  <a:pt x="465" y="27"/>
                  <a:pt x="464" y="28"/>
                </a:cubicBezTo>
                <a:cubicBezTo>
                  <a:pt x="466" y="27"/>
                  <a:pt x="468" y="25"/>
                  <a:pt x="471" y="24"/>
                </a:cubicBezTo>
                <a:cubicBezTo>
                  <a:pt x="472" y="24"/>
                  <a:pt x="472" y="24"/>
                  <a:pt x="473" y="24"/>
                </a:cubicBezTo>
                <a:cubicBezTo>
                  <a:pt x="473" y="25"/>
                  <a:pt x="472" y="25"/>
                  <a:pt x="474" y="25"/>
                </a:cubicBezTo>
                <a:cubicBezTo>
                  <a:pt x="475" y="24"/>
                  <a:pt x="475" y="24"/>
                  <a:pt x="475" y="24"/>
                </a:cubicBezTo>
                <a:cubicBezTo>
                  <a:pt x="474" y="24"/>
                  <a:pt x="474" y="24"/>
                  <a:pt x="473" y="24"/>
                </a:cubicBezTo>
                <a:cubicBezTo>
                  <a:pt x="474" y="24"/>
                  <a:pt x="474" y="23"/>
                  <a:pt x="474" y="23"/>
                </a:cubicBezTo>
                <a:close/>
                <a:moveTo>
                  <a:pt x="472" y="13"/>
                </a:moveTo>
                <a:cubicBezTo>
                  <a:pt x="473" y="13"/>
                  <a:pt x="475" y="13"/>
                  <a:pt x="476" y="12"/>
                </a:cubicBezTo>
                <a:cubicBezTo>
                  <a:pt x="477" y="11"/>
                  <a:pt x="477" y="11"/>
                  <a:pt x="477" y="11"/>
                </a:cubicBezTo>
                <a:cubicBezTo>
                  <a:pt x="474" y="10"/>
                  <a:pt x="472" y="12"/>
                  <a:pt x="472" y="13"/>
                </a:cubicBezTo>
                <a:close/>
                <a:moveTo>
                  <a:pt x="489" y="54"/>
                </a:moveTo>
                <a:cubicBezTo>
                  <a:pt x="489" y="54"/>
                  <a:pt x="490" y="56"/>
                  <a:pt x="487" y="58"/>
                </a:cubicBezTo>
                <a:cubicBezTo>
                  <a:pt x="492" y="56"/>
                  <a:pt x="492" y="56"/>
                  <a:pt x="492" y="56"/>
                </a:cubicBezTo>
                <a:cubicBezTo>
                  <a:pt x="491" y="55"/>
                  <a:pt x="494" y="53"/>
                  <a:pt x="496" y="53"/>
                </a:cubicBezTo>
                <a:cubicBezTo>
                  <a:pt x="492" y="53"/>
                  <a:pt x="494" y="51"/>
                  <a:pt x="489" y="54"/>
                </a:cubicBezTo>
                <a:close/>
                <a:moveTo>
                  <a:pt x="518" y="105"/>
                </a:moveTo>
                <a:cubicBezTo>
                  <a:pt x="520" y="104"/>
                  <a:pt x="514" y="102"/>
                  <a:pt x="521" y="101"/>
                </a:cubicBezTo>
                <a:cubicBezTo>
                  <a:pt x="512" y="101"/>
                  <a:pt x="516" y="104"/>
                  <a:pt x="518" y="105"/>
                </a:cubicBezTo>
                <a:close/>
                <a:moveTo>
                  <a:pt x="528" y="105"/>
                </a:moveTo>
                <a:cubicBezTo>
                  <a:pt x="528" y="106"/>
                  <a:pt x="528" y="106"/>
                  <a:pt x="528" y="106"/>
                </a:cubicBezTo>
                <a:cubicBezTo>
                  <a:pt x="527" y="107"/>
                  <a:pt x="520" y="107"/>
                  <a:pt x="524" y="108"/>
                </a:cubicBezTo>
                <a:cubicBezTo>
                  <a:pt x="526" y="108"/>
                  <a:pt x="523" y="107"/>
                  <a:pt x="525" y="107"/>
                </a:cubicBezTo>
                <a:cubicBezTo>
                  <a:pt x="529" y="107"/>
                  <a:pt x="528" y="107"/>
                  <a:pt x="528" y="106"/>
                </a:cubicBezTo>
                <a:cubicBezTo>
                  <a:pt x="528" y="106"/>
                  <a:pt x="528" y="106"/>
                  <a:pt x="528" y="105"/>
                </a:cubicBezTo>
                <a:close/>
                <a:moveTo>
                  <a:pt x="513" y="71"/>
                </a:moveTo>
                <a:cubicBezTo>
                  <a:pt x="514" y="72"/>
                  <a:pt x="514" y="72"/>
                  <a:pt x="514" y="72"/>
                </a:cubicBezTo>
                <a:cubicBezTo>
                  <a:pt x="510" y="75"/>
                  <a:pt x="510" y="75"/>
                  <a:pt x="510" y="75"/>
                </a:cubicBezTo>
                <a:lnTo>
                  <a:pt x="513" y="71"/>
                </a:lnTo>
                <a:close/>
                <a:moveTo>
                  <a:pt x="511" y="55"/>
                </a:moveTo>
                <a:cubicBezTo>
                  <a:pt x="511" y="56"/>
                  <a:pt x="511" y="56"/>
                  <a:pt x="511" y="56"/>
                </a:cubicBezTo>
                <a:cubicBezTo>
                  <a:pt x="510" y="56"/>
                  <a:pt x="510" y="56"/>
                  <a:pt x="510" y="56"/>
                </a:cubicBezTo>
                <a:cubicBezTo>
                  <a:pt x="509" y="57"/>
                  <a:pt x="507" y="57"/>
                  <a:pt x="506" y="58"/>
                </a:cubicBezTo>
                <a:cubicBezTo>
                  <a:pt x="506" y="58"/>
                  <a:pt x="506" y="59"/>
                  <a:pt x="506" y="59"/>
                </a:cubicBezTo>
                <a:cubicBezTo>
                  <a:pt x="506" y="59"/>
                  <a:pt x="506" y="58"/>
                  <a:pt x="506" y="58"/>
                </a:cubicBezTo>
                <a:cubicBezTo>
                  <a:pt x="506" y="57"/>
                  <a:pt x="505" y="56"/>
                  <a:pt x="509" y="54"/>
                </a:cubicBezTo>
                <a:cubicBezTo>
                  <a:pt x="507" y="55"/>
                  <a:pt x="508" y="57"/>
                  <a:pt x="511" y="56"/>
                </a:cubicBezTo>
                <a:lnTo>
                  <a:pt x="511" y="55"/>
                </a:lnTo>
                <a:close/>
                <a:moveTo>
                  <a:pt x="501" y="25"/>
                </a:moveTo>
                <a:cubicBezTo>
                  <a:pt x="500" y="26"/>
                  <a:pt x="499" y="26"/>
                  <a:pt x="502" y="26"/>
                </a:cubicBezTo>
                <a:cubicBezTo>
                  <a:pt x="503" y="25"/>
                  <a:pt x="502" y="24"/>
                  <a:pt x="501" y="25"/>
                </a:cubicBezTo>
                <a:close/>
                <a:moveTo>
                  <a:pt x="519" y="60"/>
                </a:moveTo>
                <a:cubicBezTo>
                  <a:pt x="516" y="61"/>
                  <a:pt x="518" y="62"/>
                  <a:pt x="514" y="63"/>
                </a:cubicBezTo>
                <a:cubicBezTo>
                  <a:pt x="513" y="63"/>
                  <a:pt x="513" y="63"/>
                  <a:pt x="513" y="63"/>
                </a:cubicBezTo>
                <a:cubicBezTo>
                  <a:pt x="515" y="63"/>
                  <a:pt x="507" y="67"/>
                  <a:pt x="512" y="66"/>
                </a:cubicBezTo>
                <a:cubicBezTo>
                  <a:pt x="511" y="66"/>
                  <a:pt x="511" y="66"/>
                  <a:pt x="511" y="66"/>
                </a:cubicBezTo>
                <a:cubicBezTo>
                  <a:pt x="513" y="66"/>
                  <a:pt x="515" y="62"/>
                  <a:pt x="518" y="62"/>
                </a:cubicBezTo>
                <a:cubicBezTo>
                  <a:pt x="519" y="63"/>
                  <a:pt x="521" y="60"/>
                  <a:pt x="519" y="60"/>
                </a:cubicBezTo>
                <a:close/>
                <a:moveTo>
                  <a:pt x="507" y="19"/>
                </a:moveTo>
                <a:cubicBezTo>
                  <a:pt x="507" y="21"/>
                  <a:pt x="500" y="23"/>
                  <a:pt x="504" y="24"/>
                </a:cubicBezTo>
                <a:cubicBezTo>
                  <a:pt x="504" y="22"/>
                  <a:pt x="511" y="19"/>
                  <a:pt x="507" y="19"/>
                </a:cubicBezTo>
                <a:close/>
                <a:moveTo>
                  <a:pt x="524" y="45"/>
                </a:moveTo>
                <a:cubicBezTo>
                  <a:pt x="525" y="45"/>
                  <a:pt x="525" y="45"/>
                  <a:pt x="525" y="45"/>
                </a:cubicBezTo>
                <a:cubicBezTo>
                  <a:pt x="524" y="47"/>
                  <a:pt x="524" y="47"/>
                  <a:pt x="524" y="47"/>
                </a:cubicBezTo>
                <a:cubicBezTo>
                  <a:pt x="523" y="47"/>
                  <a:pt x="523" y="47"/>
                  <a:pt x="523" y="47"/>
                </a:cubicBezTo>
                <a:lnTo>
                  <a:pt x="524" y="45"/>
                </a:lnTo>
                <a:close/>
                <a:moveTo>
                  <a:pt x="467" y="35"/>
                </a:moveTo>
                <a:cubicBezTo>
                  <a:pt x="466" y="35"/>
                  <a:pt x="466" y="36"/>
                  <a:pt x="467" y="36"/>
                </a:cubicBezTo>
                <a:cubicBezTo>
                  <a:pt x="467" y="36"/>
                  <a:pt x="467" y="35"/>
                  <a:pt x="467" y="35"/>
                </a:cubicBezTo>
                <a:close/>
                <a:moveTo>
                  <a:pt x="501" y="109"/>
                </a:moveTo>
                <a:cubicBezTo>
                  <a:pt x="500" y="108"/>
                  <a:pt x="499" y="108"/>
                  <a:pt x="498" y="108"/>
                </a:cubicBezTo>
                <a:cubicBezTo>
                  <a:pt x="499" y="108"/>
                  <a:pt x="500" y="108"/>
                  <a:pt x="501" y="109"/>
                </a:cubicBezTo>
                <a:close/>
                <a:moveTo>
                  <a:pt x="496" y="109"/>
                </a:moveTo>
                <a:cubicBezTo>
                  <a:pt x="496" y="109"/>
                  <a:pt x="496" y="109"/>
                  <a:pt x="496" y="109"/>
                </a:cubicBezTo>
                <a:cubicBezTo>
                  <a:pt x="496" y="109"/>
                  <a:pt x="496" y="109"/>
                  <a:pt x="496" y="109"/>
                </a:cubicBezTo>
                <a:close/>
                <a:moveTo>
                  <a:pt x="429" y="155"/>
                </a:moveTo>
                <a:cubicBezTo>
                  <a:pt x="428" y="155"/>
                  <a:pt x="425" y="152"/>
                  <a:pt x="428" y="156"/>
                </a:cubicBezTo>
                <a:cubicBezTo>
                  <a:pt x="429" y="158"/>
                  <a:pt x="428" y="155"/>
                  <a:pt x="429" y="155"/>
                </a:cubicBezTo>
                <a:close/>
                <a:moveTo>
                  <a:pt x="433" y="159"/>
                </a:moveTo>
                <a:cubicBezTo>
                  <a:pt x="434" y="159"/>
                  <a:pt x="435" y="160"/>
                  <a:pt x="436" y="161"/>
                </a:cubicBezTo>
                <a:cubicBezTo>
                  <a:pt x="434" y="159"/>
                  <a:pt x="434" y="159"/>
                  <a:pt x="433" y="159"/>
                </a:cubicBezTo>
                <a:close/>
                <a:moveTo>
                  <a:pt x="433" y="159"/>
                </a:moveTo>
                <a:cubicBezTo>
                  <a:pt x="432" y="159"/>
                  <a:pt x="432" y="160"/>
                  <a:pt x="431" y="161"/>
                </a:cubicBezTo>
                <a:cubicBezTo>
                  <a:pt x="433" y="162"/>
                  <a:pt x="433" y="160"/>
                  <a:pt x="433" y="159"/>
                </a:cubicBezTo>
                <a:close/>
                <a:moveTo>
                  <a:pt x="442" y="148"/>
                </a:moveTo>
                <a:cubicBezTo>
                  <a:pt x="443" y="150"/>
                  <a:pt x="447" y="151"/>
                  <a:pt x="445" y="155"/>
                </a:cubicBezTo>
                <a:cubicBezTo>
                  <a:pt x="445" y="155"/>
                  <a:pt x="446" y="153"/>
                  <a:pt x="448" y="155"/>
                </a:cubicBezTo>
                <a:cubicBezTo>
                  <a:pt x="445" y="151"/>
                  <a:pt x="444" y="148"/>
                  <a:pt x="442" y="148"/>
                </a:cubicBezTo>
                <a:close/>
                <a:moveTo>
                  <a:pt x="452" y="156"/>
                </a:moveTo>
                <a:cubicBezTo>
                  <a:pt x="452" y="155"/>
                  <a:pt x="452" y="155"/>
                  <a:pt x="453" y="155"/>
                </a:cubicBezTo>
                <a:cubicBezTo>
                  <a:pt x="452" y="155"/>
                  <a:pt x="452" y="155"/>
                  <a:pt x="452" y="156"/>
                </a:cubicBezTo>
                <a:close/>
                <a:moveTo>
                  <a:pt x="453" y="155"/>
                </a:moveTo>
                <a:cubicBezTo>
                  <a:pt x="454" y="155"/>
                  <a:pt x="457" y="160"/>
                  <a:pt x="457" y="157"/>
                </a:cubicBezTo>
                <a:cubicBezTo>
                  <a:pt x="456" y="155"/>
                  <a:pt x="454" y="152"/>
                  <a:pt x="453" y="152"/>
                </a:cubicBezTo>
                <a:cubicBezTo>
                  <a:pt x="454" y="155"/>
                  <a:pt x="453" y="155"/>
                  <a:pt x="453" y="155"/>
                </a:cubicBezTo>
                <a:close/>
                <a:moveTo>
                  <a:pt x="480" y="123"/>
                </a:moveTo>
                <a:cubicBezTo>
                  <a:pt x="479" y="124"/>
                  <a:pt x="479" y="124"/>
                  <a:pt x="479" y="124"/>
                </a:cubicBezTo>
                <a:cubicBezTo>
                  <a:pt x="480" y="125"/>
                  <a:pt x="480" y="125"/>
                  <a:pt x="480" y="125"/>
                </a:cubicBezTo>
                <a:cubicBezTo>
                  <a:pt x="480" y="125"/>
                  <a:pt x="481" y="124"/>
                  <a:pt x="480" y="123"/>
                </a:cubicBezTo>
                <a:close/>
                <a:moveTo>
                  <a:pt x="491" y="134"/>
                </a:moveTo>
                <a:cubicBezTo>
                  <a:pt x="488" y="129"/>
                  <a:pt x="488" y="129"/>
                  <a:pt x="488" y="129"/>
                </a:cubicBezTo>
                <a:cubicBezTo>
                  <a:pt x="487" y="128"/>
                  <a:pt x="490" y="132"/>
                  <a:pt x="489" y="132"/>
                </a:cubicBezTo>
                <a:cubicBezTo>
                  <a:pt x="489" y="133"/>
                  <a:pt x="490" y="134"/>
                  <a:pt x="491" y="134"/>
                </a:cubicBezTo>
                <a:close/>
                <a:moveTo>
                  <a:pt x="504" y="160"/>
                </a:moveTo>
                <a:cubicBezTo>
                  <a:pt x="504" y="160"/>
                  <a:pt x="504" y="160"/>
                  <a:pt x="503" y="160"/>
                </a:cubicBezTo>
                <a:cubicBezTo>
                  <a:pt x="504" y="160"/>
                  <a:pt x="504" y="160"/>
                  <a:pt x="504" y="160"/>
                </a:cubicBezTo>
                <a:close/>
                <a:moveTo>
                  <a:pt x="484" y="120"/>
                </a:moveTo>
                <a:cubicBezTo>
                  <a:pt x="486" y="122"/>
                  <a:pt x="487" y="124"/>
                  <a:pt x="489" y="125"/>
                </a:cubicBezTo>
                <a:cubicBezTo>
                  <a:pt x="490" y="126"/>
                  <a:pt x="486" y="121"/>
                  <a:pt x="484" y="120"/>
                </a:cubicBezTo>
                <a:close/>
                <a:moveTo>
                  <a:pt x="489" y="120"/>
                </a:moveTo>
                <a:cubicBezTo>
                  <a:pt x="488" y="120"/>
                  <a:pt x="487" y="120"/>
                  <a:pt x="486" y="119"/>
                </a:cubicBezTo>
                <a:cubicBezTo>
                  <a:pt x="488" y="121"/>
                  <a:pt x="488" y="121"/>
                  <a:pt x="488" y="121"/>
                </a:cubicBezTo>
                <a:lnTo>
                  <a:pt x="489" y="120"/>
                </a:lnTo>
                <a:close/>
                <a:moveTo>
                  <a:pt x="496" y="122"/>
                </a:moveTo>
                <a:cubicBezTo>
                  <a:pt x="494" y="121"/>
                  <a:pt x="494" y="121"/>
                  <a:pt x="494" y="121"/>
                </a:cubicBezTo>
                <a:cubicBezTo>
                  <a:pt x="495" y="122"/>
                  <a:pt x="495" y="122"/>
                  <a:pt x="495" y="122"/>
                </a:cubicBezTo>
                <a:lnTo>
                  <a:pt x="496" y="122"/>
                </a:lnTo>
                <a:close/>
                <a:moveTo>
                  <a:pt x="501" y="90"/>
                </a:moveTo>
                <a:cubicBezTo>
                  <a:pt x="500" y="90"/>
                  <a:pt x="500" y="86"/>
                  <a:pt x="495" y="89"/>
                </a:cubicBezTo>
                <a:cubicBezTo>
                  <a:pt x="502" y="87"/>
                  <a:pt x="495" y="93"/>
                  <a:pt x="501" y="90"/>
                </a:cubicBezTo>
                <a:close/>
                <a:moveTo>
                  <a:pt x="470" y="41"/>
                </a:moveTo>
                <a:cubicBezTo>
                  <a:pt x="471" y="38"/>
                  <a:pt x="471" y="38"/>
                  <a:pt x="471" y="38"/>
                </a:cubicBezTo>
                <a:cubicBezTo>
                  <a:pt x="470" y="40"/>
                  <a:pt x="467" y="40"/>
                  <a:pt x="470" y="41"/>
                </a:cubicBezTo>
                <a:close/>
              </a:path>
            </a:pathLst>
          </a:custGeom>
          <a:solidFill>
            <a:srgbClr val="308AA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2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83518"/>
            <a:ext cx="9144000" cy="4659982"/>
          </a:xfrm>
          <a:prstGeom prst="rect">
            <a:avLst/>
          </a:prstGeom>
        </p:spPr>
      </p:pic>
      <p:pic>
        <p:nvPicPr>
          <p:cNvPr id="5" name="Image 4" descr="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" y="452722"/>
            <a:ext cx="9144032" cy="4690778"/>
          </a:xfrm>
          <a:prstGeom prst="rect">
            <a:avLst/>
          </a:prstGeom>
        </p:spPr>
      </p:pic>
      <p:pic>
        <p:nvPicPr>
          <p:cNvPr id="6" name="Image 5" descr="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" y="452722"/>
            <a:ext cx="9144032" cy="4690778"/>
          </a:xfrm>
          <a:prstGeom prst="rect">
            <a:avLst/>
          </a:prstGeom>
        </p:spPr>
      </p:pic>
      <p:pic>
        <p:nvPicPr>
          <p:cNvPr id="7" name="Image 6" descr="9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" y="452722"/>
            <a:ext cx="9144032" cy="4690778"/>
          </a:xfrm>
          <a:prstGeom prst="rect">
            <a:avLst/>
          </a:prstGeom>
        </p:spPr>
      </p:pic>
      <p:pic>
        <p:nvPicPr>
          <p:cNvPr id="9" name="Image 8" descr="1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" y="857238"/>
            <a:ext cx="9144032" cy="4286262"/>
          </a:xfrm>
          <a:prstGeom prst="rect">
            <a:avLst/>
          </a:prstGeom>
        </p:spPr>
      </p:pic>
      <p:pic>
        <p:nvPicPr>
          <p:cNvPr id="10" name="Image 9" descr="14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63" y="442486"/>
            <a:ext cx="9057242" cy="4701014"/>
          </a:xfrm>
          <a:prstGeom prst="rect">
            <a:avLst/>
          </a:prstGeom>
        </p:spPr>
      </p:pic>
      <p:pic>
        <p:nvPicPr>
          <p:cNvPr id="11" name="Image 10" descr="15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28610"/>
            <a:ext cx="9144000" cy="470044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532440" y="123478"/>
            <a:ext cx="611560" cy="2880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latin typeface="Arial Black" pitchFamily="34" charset="0"/>
              </a:rPr>
              <a:t>10</a:t>
            </a:r>
            <a:endParaRPr lang="fr-FR" b="1" dirty="0">
              <a:latin typeface="Arial Black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2144248" y="0"/>
            <a:ext cx="674823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fr-FR" sz="2800" dirty="0" err="1" smtClean="0">
                <a:ln w="18415" cmpd="sng">
                  <a:solidFill>
                    <a:srgbClr val="DE6D18"/>
                  </a:solidFill>
                  <a:prstDash val="solid"/>
                </a:ln>
                <a:solidFill>
                  <a:srgbClr val="ED93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Consult</a:t>
            </a:r>
            <a:r>
              <a:rPr lang="fr-FR" sz="2800" dirty="0" smtClean="0">
                <a:ln w="18415" cmpd="sng">
                  <a:solidFill>
                    <a:srgbClr val="DE6D18"/>
                  </a:solidFill>
                  <a:prstDash val="solid"/>
                </a:ln>
                <a:solidFill>
                  <a:srgbClr val="ED93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</a:t>
            </a:r>
            <a:r>
              <a:rPr lang="fr-FR" sz="2800" dirty="0" err="1" smtClean="0">
                <a:ln w="18415" cmpd="sng">
                  <a:solidFill>
                    <a:srgbClr val="DE6D18"/>
                  </a:solidFill>
                  <a:prstDash val="solid"/>
                </a:ln>
                <a:solidFill>
                  <a:srgbClr val="ED93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movement’s</a:t>
            </a:r>
            <a:r>
              <a:rPr lang="fr-FR" sz="2800" dirty="0" smtClean="0">
                <a:ln w="18415" cmpd="sng">
                  <a:solidFill>
                    <a:srgbClr val="DE6D18"/>
                  </a:solidFill>
                  <a:prstDash val="solid"/>
                </a:ln>
                <a:solidFill>
                  <a:srgbClr val="ED93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location</a:t>
            </a:r>
            <a:endParaRPr lang="fr-FR" sz="2800" dirty="0">
              <a:ln w="18415" cmpd="sng">
                <a:solidFill>
                  <a:srgbClr val="DE6D18"/>
                </a:solidFill>
                <a:prstDash val="solid"/>
              </a:ln>
              <a:solidFill>
                <a:srgbClr val="ED932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2143108" y="-18"/>
            <a:ext cx="674823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fr-FR" sz="2800" dirty="0" err="1" smtClean="0">
                <a:ln w="18415" cmpd="sng">
                  <a:solidFill>
                    <a:srgbClr val="DE6D18"/>
                  </a:solidFill>
                  <a:prstDash val="solid"/>
                </a:ln>
                <a:solidFill>
                  <a:srgbClr val="ED93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Consult</a:t>
            </a:r>
            <a:r>
              <a:rPr lang="fr-FR" sz="2800" dirty="0" smtClean="0">
                <a:ln w="18415" cmpd="sng">
                  <a:solidFill>
                    <a:srgbClr val="DE6D18"/>
                  </a:solidFill>
                  <a:prstDash val="solid"/>
                </a:ln>
                <a:solidFill>
                  <a:srgbClr val="ED93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</a:t>
            </a:r>
            <a:r>
              <a:rPr lang="fr-FR" sz="2800" dirty="0" err="1" smtClean="0">
                <a:ln w="18415" cmpd="sng">
                  <a:solidFill>
                    <a:srgbClr val="DE6D18"/>
                  </a:solidFill>
                  <a:prstDash val="solid"/>
                </a:ln>
                <a:solidFill>
                  <a:srgbClr val="ED93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movement’s</a:t>
            </a:r>
            <a:r>
              <a:rPr lang="fr-FR" sz="2800" dirty="0" smtClean="0">
                <a:ln w="18415" cmpd="sng">
                  <a:solidFill>
                    <a:srgbClr val="DE6D18"/>
                  </a:solidFill>
                  <a:prstDash val="solid"/>
                </a:ln>
                <a:solidFill>
                  <a:srgbClr val="ED93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</a:t>
            </a:r>
            <a:r>
              <a:rPr lang="fr-FR" sz="2800" dirty="0" err="1" smtClean="0">
                <a:ln w="18415" cmpd="sng">
                  <a:solidFill>
                    <a:srgbClr val="DE6D18"/>
                  </a:solidFill>
                  <a:prstDash val="solid"/>
                </a:ln>
                <a:solidFill>
                  <a:srgbClr val="ED93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details</a:t>
            </a:r>
            <a:endParaRPr lang="fr-FR" sz="2800" dirty="0">
              <a:ln w="18415" cmpd="sng">
                <a:solidFill>
                  <a:srgbClr val="DE6D18"/>
                </a:solidFill>
                <a:prstDash val="solid"/>
              </a:ln>
              <a:solidFill>
                <a:srgbClr val="ED932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2143108" y="-18"/>
            <a:ext cx="441963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fr-FR" sz="2800" dirty="0" err="1" smtClean="0">
                <a:ln w="18415" cmpd="sng">
                  <a:solidFill>
                    <a:srgbClr val="DE6D18"/>
                  </a:solidFill>
                  <a:prstDash val="solid"/>
                </a:ln>
                <a:solidFill>
                  <a:srgbClr val="ED93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Consult</a:t>
            </a:r>
            <a:r>
              <a:rPr lang="fr-FR" sz="2800" dirty="0" smtClean="0">
                <a:ln w="18415" cmpd="sng">
                  <a:solidFill>
                    <a:srgbClr val="DE6D18"/>
                  </a:solidFill>
                  <a:prstDash val="solid"/>
                </a:ln>
                <a:solidFill>
                  <a:srgbClr val="ED93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</a:t>
            </a:r>
            <a:r>
              <a:rPr lang="fr-FR" sz="2800" dirty="0" err="1" smtClean="0">
                <a:ln w="18415" cmpd="sng">
                  <a:solidFill>
                    <a:srgbClr val="DE6D18"/>
                  </a:solidFill>
                  <a:prstDash val="solid"/>
                </a:ln>
                <a:solidFill>
                  <a:srgbClr val="ED93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cards</a:t>
            </a:r>
            <a:r>
              <a:rPr lang="fr-FR" sz="2800" dirty="0" smtClean="0">
                <a:ln w="18415" cmpd="sng">
                  <a:solidFill>
                    <a:srgbClr val="DE6D18"/>
                  </a:solidFill>
                  <a:prstDash val="solid"/>
                </a:ln>
                <a:solidFill>
                  <a:srgbClr val="ED93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</a:t>
            </a:r>
            <a:r>
              <a:rPr lang="fr-FR" sz="2800" dirty="0" err="1" smtClean="0">
                <a:ln w="18415" cmpd="sng">
                  <a:solidFill>
                    <a:srgbClr val="DE6D18"/>
                  </a:solidFill>
                  <a:prstDash val="solid"/>
                </a:ln>
                <a:solidFill>
                  <a:srgbClr val="ED93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status</a:t>
            </a:r>
            <a:endParaRPr lang="fr-FR" sz="2800" dirty="0">
              <a:ln w="18415" cmpd="sng">
                <a:solidFill>
                  <a:srgbClr val="DE6D18"/>
                </a:solidFill>
                <a:prstDash val="solid"/>
              </a:ln>
              <a:solidFill>
                <a:srgbClr val="ED932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2143108" y="-18"/>
            <a:ext cx="5500726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fr-FR" sz="2800" dirty="0" err="1" smtClean="0">
                <a:ln w="18415" cmpd="sng">
                  <a:solidFill>
                    <a:srgbClr val="DE6D18"/>
                  </a:solidFill>
                  <a:prstDash val="solid"/>
                </a:ln>
                <a:solidFill>
                  <a:srgbClr val="ED93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Request</a:t>
            </a:r>
            <a:r>
              <a:rPr lang="fr-FR" sz="2800" dirty="0" smtClean="0">
                <a:ln w="18415" cmpd="sng">
                  <a:solidFill>
                    <a:srgbClr val="DE6D18"/>
                  </a:solidFill>
                  <a:prstDash val="solid"/>
                </a:ln>
                <a:solidFill>
                  <a:srgbClr val="ED93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a new </a:t>
            </a:r>
            <a:r>
              <a:rPr lang="fr-FR" sz="2800" dirty="0" err="1" smtClean="0">
                <a:ln w="18415" cmpd="sng">
                  <a:solidFill>
                    <a:srgbClr val="DE6D18"/>
                  </a:solidFill>
                  <a:prstDash val="solid"/>
                </a:ln>
                <a:solidFill>
                  <a:srgbClr val="ED93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checkbook</a:t>
            </a:r>
            <a:endParaRPr lang="fr-FR" sz="2800" dirty="0">
              <a:ln w="18415" cmpd="sng">
                <a:solidFill>
                  <a:srgbClr val="DE6D18"/>
                </a:solidFill>
                <a:prstDash val="solid"/>
              </a:ln>
              <a:solidFill>
                <a:srgbClr val="ED932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2143108" y="-18"/>
            <a:ext cx="6257972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fr-FR" sz="2800" dirty="0" err="1" smtClean="0">
                <a:ln w="18415" cmpd="sng">
                  <a:solidFill>
                    <a:srgbClr val="DE6D18"/>
                  </a:solidFill>
                  <a:prstDash val="solid"/>
                </a:ln>
                <a:solidFill>
                  <a:srgbClr val="ED93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Consult</a:t>
            </a:r>
            <a:r>
              <a:rPr lang="fr-FR" sz="2800" dirty="0" smtClean="0">
                <a:ln w="18415" cmpd="sng">
                  <a:solidFill>
                    <a:srgbClr val="DE6D18"/>
                  </a:solidFill>
                  <a:prstDash val="solid"/>
                </a:ln>
                <a:solidFill>
                  <a:srgbClr val="ED93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</a:t>
            </a:r>
            <a:r>
              <a:rPr lang="fr-FR" sz="2800" dirty="0" err="1" smtClean="0">
                <a:ln w="18415" cmpd="sng">
                  <a:solidFill>
                    <a:srgbClr val="DE6D18"/>
                  </a:solidFill>
                  <a:prstDash val="solid"/>
                </a:ln>
                <a:solidFill>
                  <a:srgbClr val="ED93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shortest</a:t>
            </a:r>
            <a:r>
              <a:rPr lang="fr-FR" sz="2800" dirty="0" smtClean="0">
                <a:ln w="18415" cmpd="sng">
                  <a:solidFill>
                    <a:srgbClr val="DE6D18"/>
                  </a:solidFill>
                  <a:prstDash val="solid"/>
                </a:ln>
                <a:solidFill>
                  <a:srgbClr val="ED93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route to the </a:t>
            </a:r>
            <a:r>
              <a:rPr lang="fr-FR" sz="2800" dirty="0" err="1" smtClean="0">
                <a:ln w="18415" cmpd="sng">
                  <a:solidFill>
                    <a:srgbClr val="DE6D18"/>
                  </a:solidFill>
                  <a:prstDash val="solid"/>
                </a:ln>
                <a:solidFill>
                  <a:srgbClr val="ED93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closest</a:t>
            </a:r>
            <a:r>
              <a:rPr lang="fr-FR" sz="2800" dirty="0" smtClean="0">
                <a:ln w="18415" cmpd="sng">
                  <a:solidFill>
                    <a:srgbClr val="DE6D18"/>
                  </a:solidFill>
                  <a:prstDash val="solid"/>
                </a:ln>
                <a:solidFill>
                  <a:srgbClr val="ED93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</a:t>
            </a:r>
            <a:r>
              <a:rPr lang="fr-FR" sz="2800" dirty="0" err="1" smtClean="0">
                <a:ln w="18415" cmpd="sng">
                  <a:solidFill>
                    <a:srgbClr val="DE6D18"/>
                  </a:solidFill>
                  <a:prstDash val="solid"/>
                </a:ln>
                <a:solidFill>
                  <a:srgbClr val="ED93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agency</a:t>
            </a:r>
            <a:endParaRPr lang="fr-FR" sz="2800" dirty="0">
              <a:ln w="18415" cmpd="sng">
                <a:solidFill>
                  <a:srgbClr val="DE6D18"/>
                </a:solidFill>
                <a:prstDash val="solid"/>
              </a:ln>
              <a:solidFill>
                <a:srgbClr val="ED932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143108" y="-18"/>
            <a:ext cx="441963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fr-FR" sz="2800" dirty="0" err="1" smtClean="0">
                <a:ln w="18415" cmpd="sng">
                  <a:solidFill>
                    <a:srgbClr val="DE6D18"/>
                  </a:solidFill>
                  <a:prstDash val="solid"/>
                </a:ln>
                <a:solidFill>
                  <a:srgbClr val="ED93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Consult</a:t>
            </a:r>
            <a:r>
              <a:rPr lang="fr-FR" sz="2800" dirty="0" smtClean="0">
                <a:ln w="18415" cmpd="sng">
                  <a:solidFill>
                    <a:srgbClr val="DE6D18"/>
                  </a:solidFill>
                  <a:prstDash val="solid"/>
                </a:ln>
                <a:solidFill>
                  <a:srgbClr val="ED93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</a:t>
            </a:r>
            <a:r>
              <a:rPr lang="fr-FR" sz="2800" dirty="0" err="1" smtClean="0">
                <a:ln w="18415" cmpd="sng">
                  <a:solidFill>
                    <a:srgbClr val="DE6D18"/>
                  </a:solidFill>
                  <a:prstDash val="solid"/>
                </a:ln>
                <a:solidFill>
                  <a:srgbClr val="ED93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currency</a:t>
            </a:r>
            <a:r>
              <a:rPr lang="fr-FR" sz="2800" dirty="0" smtClean="0">
                <a:ln w="18415" cmpd="sng">
                  <a:solidFill>
                    <a:srgbClr val="DE6D18"/>
                  </a:solidFill>
                  <a:prstDash val="solid"/>
                </a:ln>
                <a:solidFill>
                  <a:srgbClr val="ED93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rate</a:t>
            </a:r>
            <a:endParaRPr lang="fr-FR" sz="2800" dirty="0">
              <a:ln w="18415" cmpd="sng">
                <a:solidFill>
                  <a:srgbClr val="DE6D18"/>
                </a:solidFill>
                <a:prstDash val="solid"/>
              </a:ln>
              <a:solidFill>
                <a:srgbClr val="ED932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2152632" y="-23172"/>
            <a:ext cx="441963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ln w="18415" cmpd="sng">
                  <a:solidFill>
                    <a:srgbClr val="DE6D18"/>
                  </a:solidFill>
                  <a:prstDash val="solid"/>
                </a:ln>
                <a:solidFill>
                  <a:srgbClr val="ED93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Manage </a:t>
            </a:r>
            <a:r>
              <a:rPr lang="fr-FR" sz="2800" dirty="0" err="1" smtClean="0">
                <a:ln w="18415" cmpd="sng">
                  <a:solidFill>
                    <a:srgbClr val="DE6D18"/>
                  </a:solidFill>
                  <a:prstDash val="solid"/>
                </a:ln>
                <a:solidFill>
                  <a:srgbClr val="ED93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account</a:t>
            </a:r>
            <a:endParaRPr lang="fr-FR" sz="2800" dirty="0">
              <a:ln w="18415" cmpd="sng">
                <a:solidFill>
                  <a:srgbClr val="DE6D18"/>
                </a:solidFill>
                <a:prstDash val="solid"/>
              </a:ln>
              <a:solidFill>
                <a:srgbClr val="ED932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3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6BF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body" idx="4294967295"/>
          </p:nvPr>
        </p:nvSpPr>
        <p:spPr>
          <a:xfrm>
            <a:off x="1997023" y="1"/>
            <a:ext cx="4663209" cy="91556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4000" b="1" dirty="0" smtClean="0">
                <a:ln>
                  <a:solidFill>
                    <a:srgbClr val="DE6D18"/>
                  </a:solidFill>
                </a:ln>
                <a:solidFill>
                  <a:srgbClr val="FF9900"/>
                </a:solidFill>
                <a:latin typeface="Oswald"/>
                <a:ea typeface="Oswald"/>
                <a:cs typeface="Oswald"/>
                <a:sym typeface="Oswald"/>
              </a:rPr>
              <a:t>Testing </a:t>
            </a:r>
            <a:r>
              <a:rPr lang="en" sz="4000" b="1" dirty="0">
                <a:ln>
                  <a:solidFill>
                    <a:srgbClr val="DE6D18"/>
                  </a:solidFill>
                </a:ln>
                <a:solidFill>
                  <a:srgbClr val="FF9900"/>
                </a:solidFill>
                <a:latin typeface="Oswald"/>
                <a:ea typeface="Oswald"/>
                <a:cs typeface="Oswald"/>
                <a:sym typeface="Oswald"/>
              </a:rPr>
              <a:t> </a:t>
            </a:r>
            <a:r>
              <a:rPr lang="en" sz="4000" b="1" dirty="0">
                <a:ln>
                  <a:solidFill>
                    <a:srgbClr val="DE6D18"/>
                  </a:solidFill>
                </a:ln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lang="fr-FR" sz="4000" b="1" dirty="0">
              <a:ln>
                <a:solidFill>
                  <a:srgbClr val="DE6D18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532440" y="123478"/>
            <a:ext cx="611560" cy="2880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latin typeface="Arial Black" pitchFamily="34" charset="0"/>
              </a:rPr>
              <a:t>11</a:t>
            </a:r>
            <a:endParaRPr lang="fr-FR" b="1" dirty="0">
              <a:latin typeface="Arial Black" pitchFamily="34" charset="0"/>
            </a:endParaRPr>
          </a:p>
        </p:txBody>
      </p:sp>
      <p:sp>
        <p:nvSpPr>
          <p:cNvPr id="330" name="Shape 330"/>
          <p:cNvSpPr/>
          <p:nvPr/>
        </p:nvSpPr>
        <p:spPr>
          <a:xfrm>
            <a:off x="3430836" y="1412148"/>
            <a:ext cx="4165500" cy="26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Place your screenshot here</a:t>
            </a:r>
          </a:p>
        </p:txBody>
      </p:sp>
      <p:pic>
        <p:nvPicPr>
          <p:cNvPr id="8" name="Image 7" descr="test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5566"/>
            <a:ext cx="9144000" cy="4968552"/>
          </a:xfrm>
          <a:prstGeom prst="rect">
            <a:avLst/>
          </a:prstGeom>
        </p:spPr>
      </p:pic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6BF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élogramme 5"/>
          <p:cNvSpPr/>
          <p:nvPr/>
        </p:nvSpPr>
        <p:spPr>
          <a:xfrm>
            <a:off x="-828600" y="1635646"/>
            <a:ext cx="7344816" cy="1872208"/>
          </a:xfrm>
          <a:prstGeom prst="parallelogram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5400" dirty="0" smtClean="0">
                <a:ln w="18415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Conclusion &amp; perspectives</a:t>
            </a:r>
            <a:endParaRPr lang="fr-FR" sz="5400" dirty="0">
              <a:ln w="18415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 rot="14586355">
            <a:off x="7108436" y="4018598"/>
            <a:ext cx="2379894" cy="87205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 rot="14586355">
            <a:off x="499979" y="191533"/>
            <a:ext cx="1294511" cy="54470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8532440" y="123478"/>
            <a:ext cx="611560" cy="2880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latin typeface="Arial Black" pitchFamily="34" charset="0"/>
              </a:rPr>
              <a:t>12</a:t>
            </a:r>
            <a:endParaRPr lang="fr-FR" b="1" dirty="0">
              <a:latin typeface="Arial Black" pitchFamily="34" charset="0"/>
            </a:endParaRPr>
          </a:p>
        </p:txBody>
      </p:sp>
      <p:sp>
        <p:nvSpPr>
          <p:cNvPr id="9" name="Shape 196"/>
          <p:cNvSpPr/>
          <p:nvPr/>
        </p:nvSpPr>
        <p:spPr>
          <a:xfrm>
            <a:off x="8034657" y="2213992"/>
            <a:ext cx="282132" cy="269389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0" name="Shape 197"/>
          <p:cNvGrpSpPr/>
          <p:nvPr/>
        </p:nvGrpSpPr>
        <p:grpSpPr>
          <a:xfrm>
            <a:off x="7643834" y="857238"/>
            <a:ext cx="1208685" cy="1209005"/>
            <a:chOff x="6654650" y="3665275"/>
            <a:chExt cx="409100" cy="409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1" name="Shape 19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9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3" name="Shape 200"/>
          <p:cNvGrpSpPr/>
          <p:nvPr/>
        </p:nvGrpSpPr>
        <p:grpSpPr>
          <a:xfrm rot="1057032">
            <a:off x="6519637" y="1651597"/>
            <a:ext cx="798554" cy="798614"/>
            <a:chOff x="570875" y="4322250"/>
            <a:chExt cx="443300" cy="4433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4" name="Shape 201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20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20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204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8" name="Shape 205"/>
          <p:cNvSpPr/>
          <p:nvPr/>
        </p:nvSpPr>
        <p:spPr>
          <a:xfrm rot="2466689">
            <a:off x="6609239" y="935561"/>
            <a:ext cx="392000" cy="374295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206"/>
          <p:cNvSpPr/>
          <p:nvPr/>
        </p:nvSpPr>
        <p:spPr>
          <a:xfrm rot="-1609379">
            <a:off x="7182504" y="1171053"/>
            <a:ext cx="282081" cy="269341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7"/>
          <p:cNvSpPr/>
          <p:nvPr/>
        </p:nvSpPr>
        <p:spPr>
          <a:xfrm rot="2925831">
            <a:off x="8892908" y="1384431"/>
            <a:ext cx="211250" cy="201709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8"/>
          <p:cNvSpPr/>
          <p:nvPr/>
        </p:nvSpPr>
        <p:spPr>
          <a:xfrm rot="-1609195">
            <a:off x="8031782" y="461770"/>
            <a:ext cx="190312" cy="181716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8" descr="career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175" y="28575"/>
            <a:ext cx="1260691" cy="1267041"/>
          </a:xfrm>
          <a:prstGeom prst="rect">
            <a:avLst/>
          </a:prstGeom>
        </p:spPr>
      </p:pic>
      <p:pic>
        <p:nvPicPr>
          <p:cNvPr id="10" name="Image 10" descr="LO_Communication_ic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795" y="238125"/>
            <a:ext cx="1448958" cy="1452778"/>
          </a:xfrm>
          <a:prstGeom prst="rect">
            <a:avLst/>
          </a:prstGeom>
        </p:spPr>
      </p:pic>
      <p:pic>
        <p:nvPicPr>
          <p:cNvPr id="12" name="Image 12" descr="Practicum_in_Knowledge_Management-0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9325" y="2419350"/>
            <a:ext cx="1357663" cy="1514013"/>
          </a:xfrm>
          <a:prstGeom prst="rect">
            <a:avLst/>
          </a:prstGeom>
        </p:spPr>
      </p:pic>
      <p:pic>
        <p:nvPicPr>
          <p:cNvPr id="14" name="Image 14" descr="toxicology-co-counsel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025" y="1038225"/>
            <a:ext cx="1314639" cy="1255057"/>
          </a:xfrm>
          <a:prstGeom prst="rect">
            <a:avLst/>
          </a:prstGeom>
        </p:spPr>
      </p:pic>
      <p:pic>
        <p:nvPicPr>
          <p:cNvPr id="16" name="Image 16" descr="servizi_2_icone_1_blu_2_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2924175"/>
            <a:ext cx="1510225" cy="1514314"/>
          </a:xfrm>
          <a:prstGeom prst="rect">
            <a:avLst/>
          </a:prstGeom>
        </p:spPr>
      </p:pic>
      <p:pic>
        <p:nvPicPr>
          <p:cNvPr id="18" name="Image 18" descr="Silhouette-PNG-H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1969" y="1663065"/>
            <a:ext cx="1799862" cy="3127999"/>
          </a:xfrm>
          <a:prstGeom prst="rect">
            <a:avLst/>
          </a:prstGeom>
        </p:spPr>
      </p:pic>
      <p:cxnSp>
        <p:nvCxnSpPr>
          <p:cNvPr id="22" name="Connecteur : en arc 21"/>
          <p:cNvCxnSpPr/>
          <p:nvPr/>
        </p:nvCxnSpPr>
        <p:spPr>
          <a:xfrm>
            <a:off x="2286000" y="1790700"/>
            <a:ext cx="1106191" cy="931835"/>
          </a:xfrm>
          <a:prstGeom prst="curvedConnector3">
            <a:avLst/>
          </a:prstGeom>
          <a:ln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necteur : en arc 22"/>
          <p:cNvCxnSpPr/>
          <p:nvPr/>
        </p:nvCxnSpPr>
        <p:spPr>
          <a:xfrm flipV="1">
            <a:off x="1939961" y="2944836"/>
            <a:ext cx="1437467" cy="986078"/>
          </a:xfrm>
          <a:prstGeom prst="curvedConnector3">
            <a:avLst/>
          </a:prstGeom>
          <a:ln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Connecteur : en arc 23"/>
          <p:cNvCxnSpPr/>
          <p:nvPr/>
        </p:nvCxnSpPr>
        <p:spPr>
          <a:xfrm>
            <a:off x="3824207" y="688718"/>
            <a:ext cx="652865" cy="1071320"/>
          </a:xfrm>
          <a:prstGeom prst="curvedConnector3">
            <a:avLst/>
          </a:prstGeom>
          <a:ln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 : en arc 24"/>
          <p:cNvCxnSpPr/>
          <p:nvPr/>
        </p:nvCxnSpPr>
        <p:spPr>
          <a:xfrm>
            <a:off x="5232760" y="2697399"/>
            <a:ext cx="809787" cy="652867"/>
          </a:xfrm>
          <a:prstGeom prst="curvedConnector3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Connecteur : en arc 25"/>
          <p:cNvCxnSpPr/>
          <p:nvPr/>
        </p:nvCxnSpPr>
        <p:spPr>
          <a:xfrm flipH="1">
            <a:off x="5127195" y="1300971"/>
            <a:ext cx="864030" cy="1036449"/>
          </a:xfrm>
          <a:prstGeom prst="curvedConnector3">
            <a:avLst/>
          </a:prstGeom>
          <a:ln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8532440" y="123478"/>
            <a:ext cx="611560" cy="2880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latin typeface="Arial Black" pitchFamily="34" charset="0"/>
              </a:rPr>
              <a:t>13</a:t>
            </a:r>
            <a:endParaRPr lang="fr-FR" b="1" dirty="0">
              <a:latin typeface="Arial Black" pitchFamily="34" charset="0"/>
            </a:endParaRPr>
          </a:p>
        </p:txBody>
      </p:sp>
      <p:pic>
        <p:nvPicPr>
          <p:cNvPr id="20" name="Image 20" descr="0b5f9939e8dec608b3e2e28cb5fe4639-young-businesswoman-standing-silhouette-by-vexels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6886" y="1394947"/>
            <a:ext cx="3206750" cy="3391381"/>
          </a:xfrm>
          <a:prstGeom prst="rect">
            <a:avLst/>
          </a:prstGeom>
        </p:spPr>
      </p:pic>
      <p:pic>
        <p:nvPicPr>
          <p:cNvPr id="4" name="Image 4" descr="man_silueth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14546" y="1214428"/>
            <a:ext cx="3126776" cy="3476839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2577295" y="571486"/>
            <a:ext cx="3857652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ln w="18415" cmpd="sng">
                  <a:solidFill>
                    <a:srgbClr val="DE6D18"/>
                  </a:solidFill>
                  <a:prstDash val="solid"/>
                </a:ln>
                <a:solidFill>
                  <a:srgbClr val="ED93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Perspectives</a:t>
            </a:r>
          </a:p>
        </p:txBody>
      </p:sp>
      <p:cxnSp>
        <p:nvCxnSpPr>
          <p:cNvPr id="19" name="Connecteur : en arc 22"/>
          <p:cNvCxnSpPr/>
          <p:nvPr/>
        </p:nvCxnSpPr>
        <p:spPr>
          <a:xfrm rot="5400000" flipH="1" flipV="1">
            <a:off x="2034483" y="1257174"/>
            <a:ext cx="1157062" cy="928694"/>
          </a:xfrm>
          <a:prstGeom prst="curvedConnector3">
            <a:avLst>
              <a:gd name="adj1" fmla="val 50000"/>
            </a:avLst>
          </a:prstGeom>
          <a:ln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Connecteur : en arc 23"/>
          <p:cNvCxnSpPr>
            <a:endCxn id="37" idx="0"/>
          </p:cNvCxnSpPr>
          <p:nvPr/>
        </p:nvCxnSpPr>
        <p:spPr>
          <a:xfrm>
            <a:off x="6004750" y="1221838"/>
            <a:ext cx="933895" cy="792088"/>
          </a:xfrm>
          <a:prstGeom prst="curvedConnector2">
            <a:avLst/>
          </a:prstGeom>
          <a:ln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 : en arc 24"/>
          <p:cNvCxnSpPr/>
          <p:nvPr/>
        </p:nvCxnSpPr>
        <p:spPr>
          <a:xfrm rot="16200000" flipH="1">
            <a:off x="4112357" y="1393878"/>
            <a:ext cx="1003552" cy="644652"/>
          </a:xfrm>
          <a:prstGeom prst="curvedConnector3">
            <a:avLst>
              <a:gd name="adj1" fmla="val 50000"/>
            </a:avLst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8" name="Image 27" descr="digbank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1963" y="2361996"/>
            <a:ext cx="2664296" cy="18007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9" name="Image 28" descr="mobilebanking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96299" y="2073964"/>
            <a:ext cx="2088232" cy="2062558"/>
          </a:xfrm>
          <a:prstGeom prst="rect">
            <a:avLst/>
          </a:prstGeom>
        </p:spPr>
      </p:pic>
      <p:pic>
        <p:nvPicPr>
          <p:cNvPr id="30" name="Image 29" descr="money-flat-money-png-15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0593961">
            <a:off x="3889864" y="2611545"/>
            <a:ext cx="858093" cy="858093"/>
          </a:xfrm>
          <a:prstGeom prst="rect">
            <a:avLst/>
          </a:prstGeom>
        </p:spPr>
      </p:pic>
      <p:pic>
        <p:nvPicPr>
          <p:cNvPr id="31" name="Image 30" descr="money-flat-money-png-15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335217">
            <a:off x="4972676" y="2547372"/>
            <a:ext cx="412869" cy="412869"/>
          </a:xfrm>
          <a:prstGeom prst="rect">
            <a:avLst/>
          </a:prstGeom>
        </p:spPr>
      </p:pic>
      <p:cxnSp>
        <p:nvCxnSpPr>
          <p:cNvPr id="32" name="Connecteur droit 31"/>
          <p:cNvCxnSpPr/>
          <p:nvPr/>
        </p:nvCxnSpPr>
        <p:spPr>
          <a:xfrm flipV="1">
            <a:off x="5872563" y="2578020"/>
            <a:ext cx="360040" cy="1080120"/>
          </a:xfrm>
          <a:prstGeom prst="line">
            <a:avLst/>
          </a:prstGeom>
          <a:ln w="571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3" name="Connecteur droit 32"/>
          <p:cNvCxnSpPr/>
          <p:nvPr/>
        </p:nvCxnSpPr>
        <p:spPr>
          <a:xfrm flipH="1" flipV="1">
            <a:off x="6232603" y="2578020"/>
            <a:ext cx="432048" cy="360040"/>
          </a:xfrm>
          <a:prstGeom prst="line">
            <a:avLst/>
          </a:prstGeom>
          <a:ln w="571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4" name="Connecteur droit 33"/>
          <p:cNvCxnSpPr/>
          <p:nvPr/>
        </p:nvCxnSpPr>
        <p:spPr>
          <a:xfrm flipV="1">
            <a:off x="6664651" y="2361996"/>
            <a:ext cx="279648" cy="584448"/>
          </a:xfrm>
          <a:prstGeom prst="line">
            <a:avLst/>
          </a:prstGeom>
          <a:ln w="571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5" name="Connecteur droit 34"/>
          <p:cNvCxnSpPr/>
          <p:nvPr/>
        </p:nvCxnSpPr>
        <p:spPr>
          <a:xfrm flipH="1" flipV="1">
            <a:off x="6880675" y="2361996"/>
            <a:ext cx="432048" cy="288032"/>
          </a:xfrm>
          <a:prstGeom prst="line">
            <a:avLst/>
          </a:prstGeom>
          <a:ln w="571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Connecteur droit 35"/>
          <p:cNvCxnSpPr/>
          <p:nvPr/>
        </p:nvCxnSpPr>
        <p:spPr>
          <a:xfrm flipV="1">
            <a:off x="7312723" y="1713924"/>
            <a:ext cx="288032" cy="1008112"/>
          </a:xfrm>
          <a:prstGeom prst="line">
            <a:avLst/>
          </a:prstGeom>
          <a:ln w="571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7" name="Image 36" descr="firewall-icon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00694" y="2013926"/>
            <a:ext cx="2875901" cy="1565195"/>
          </a:xfrm>
          <a:prstGeom prst="rect">
            <a:avLst/>
          </a:prstGeom>
        </p:spPr>
      </p:pic>
    </p:spTree>
  </p:cSld>
  <p:clrMapOvr>
    <a:masterClrMapping/>
  </p:clrMapOvr>
  <p:transition spd="slow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ctrTitle" idx="4294967295"/>
          </p:nvPr>
        </p:nvSpPr>
        <p:spPr>
          <a:xfrm>
            <a:off x="1547664" y="2211710"/>
            <a:ext cx="6910536" cy="719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 dirty="0">
                <a:solidFill>
                  <a:srgbClr val="FF9900"/>
                </a:solidFill>
              </a:rPr>
              <a:t>Thank you for your attention!</a:t>
            </a:r>
          </a:p>
        </p:txBody>
      </p:sp>
      <p:sp>
        <p:nvSpPr>
          <p:cNvPr id="337" name="Shape 337"/>
          <p:cNvSpPr txBox="1">
            <a:spLocks noGrp="1"/>
          </p:cNvSpPr>
          <p:nvPr>
            <p:ph type="subTitle" idx="4294967295"/>
          </p:nvPr>
        </p:nvSpPr>
        <p:spPr>
          <a:xfrm>
            <a:off x="1907704" y="2643758"/>
            <a:ext cx="3168352" cy="86409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dirty="0">
                <a:solidFill>
                  <a:srgbClr val="3796BF"/>
                </a:solidFill>
              </a:rPr>
              <a:t>Any questions?</a:t>
            </a:r>
          </a:p>
        </p:txBody>
      </p:sp>
      <p:sp>
        <p:nvSpPr>
          <p:cNvPr id="4" name="Rectangle 3"/>
          <p:cNvSpPr/>
          <p:nvPr/>
        </p:nvSpPr>
        <p:spPr>
          <a:xfrm>
            <a:off x="8532440" y="123478"/>
            <a:ext cx="611560" cy="2880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latin typeface="Arial Black" pitchFamily="34" charset="0"/>
              </a:rPr>
              <a:t>15</a:t>
            </a:r>
            <a:endParaRPr lang="fr-FR" b="1" dirty="0">
              <a:latin typeface="Arial Black" pitchFamily="34" charset="0"/>
            </a:endParaRPr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16"/>
          <p:cNvSpPr txBox="1"/>
          <p:nvPr/>
        </p:nvSpPr>
        <p:spPr>
          <a:xfrm>
            <a:off x="3485610" y="500048"/>
            <a:ext cx="1872208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fr-FR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Plan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532440" y="123478"/>
            <a:ext cx="611560" cy="2880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latin typeface="Arial Black" pitchFamily="34" charset="0"/>
              </a:rPr>
              <a:t>1</a:t>
            </a:r>
            <a:endParaRPr lang="fr-FR" b="1" dirty="0">
              <a:latin typeface="Arial Black" pitchFamily="34" charset="0"/>
            </a:endParaRPr>
          </a:p>
        </p:txBody>
      </p:sp>
      <p:sp>
        <p:nvSpPr>
          <p:cNvPr id="29" name="Parallélogramme 28"/>
          <p:cNvSpPr/>
          <p:nvPr/>
        </p:nvSpPr>
        <p:spPr>
          <a:xfrm>
            <a:off x="3428992" y="1500180"/>
            <a:ext cx="4214842" cy="428628"/>
          </a:xfrm>
          <a:prstGeom prst="parallelogram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bg2">
                    <a:lumMod val="50000"/>
                  </a:schemeClr>
                </a:solidFill>
              </a:rPr>
              <a:t>General </a:t>
            </a:r>
            <a:r>
              <a:rPr lang="fr-FR" b="1" dirty="0" err="1" smtClean="0">
                <a:solidFill>
                  <a:schemeClr val="bg2">
                    <a:lumMod val="50000"/>
                  </a:schemeClr>
                </a:solidFill>
              </a:rPr>
              <a:t>representation</a:t>
            </a:r>
            <a:endParaRPr lang="fr-FR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785918" y="1928808"/>
            <a:ext cx="3714776" cy="42862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 smtClean="0">
                <a:solidFill>
                  <a:schemeClr val="bg2">
                    <a:lumMod val="50000"/>
                  </a:schemeClr>
                </a:solidFill>
              </a:rPr>
              <a:t>Requirements</a:t>
            </a:r>
            <a:r>
              <a:rPr lang="fr-FR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r-FR" b="1" dirty="0" err="1" smtClean="0">
                <a:solidFill>
                  <a:schemeClr val="bg2">
                    <a:lumMod val="50000"/>
                  </a:schemeClr>
                </a:solidFill>
              </a:rPr>
              <a:t>specification</a:t>
            </a:r>
            <a:endParaRPr lang="fr-FR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Parallélogramme 30"/>
          <p:cNvSpPr/>
          <p:nvPr/>
        </p:nvSpPr>
        <p:spPr>
          <a:xfrm flipV="1">
            <a:off x="3428992" y="2357436"/>
            <a:ext cx="4143404" cy="428628"/>
          </a:xfrm>
          <a:prstGeom prst="parallelogram">
            <a:avLst/>
          </a:prstGeom>
          <a:solidFill>
            <a:srgbClr val="73CFFD"/>
          </a:solidFill>
          <a:ln>
            <a:solidFill>
              <a:srgbClr val="73CF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b="1" dirty="0"/>
          </a:p>
        </p:txBody>
      </p:sp>
      <p:sp>
        <p:nvSpPr>
          <p:cNvPr id="33" name="Parallélogramme 32"/>
          <p:cNvSpPr/>
          <p:nvPr/>
        </p:nvSpPr>
        <p:spPr>
          <a:xfrm>
            <a:off x="1714480" y="2786064"/>
            <a:ext cx="3929090" cy="428628"/>
          </a:xfrm>
          <a:prstGeom prst="parallelogram">
            <a:avLst/>
          </a:prstGeom>
          <a:solidFill>
            <a:srgbClr val="308AA6"/>
          </a:solidFill>
          <a:ln>
            <a:solidFill>
              <a:srgbClr val="308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 smtClean="0">
                <a:solidFill>
                  <a:schemeClr val="bg2">
                    <a:lumMod val="50000"/>
                  </a:schemeClr>
                </a:solidFill>
              </a:rPr>
              <a:t>Implementation</a:t>
            </a:r>
            <a:endParaRPr lang="fr-FR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643438" y="2357436"/>
            <a:ext cx="1928826" cy="357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 smtClean="0">
                <a:solidFill>
                  <a:schemeClr val="bg2">
                    <a:lumMod val="50000"/>
                  </a:schemeClr>
                </a:solidFill>
              </a:rPr>
              <a:t>Application design</a:t>
            </a:r>
            <a:endParaRPr lang="fr-FR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Parallélogramme 34"/>
          <p:cNvSpPr/>
          <p:nvPr/>
        </p:nvSpPr>
        <p:spPr>
          <a:xfrm flipV="1">
            <a:off x="2857488" y="3214692"/>
            <a:ext cx="4143404" cy="428628"/>
          </a:xfrm>
          <a:prstGeom prst="parallelogram">
            <a:avLst/>
          </a:prstGeom>
          <a:solidFill>
            <a:srgbClr val="EF9D43"/>
          </a:solidFill>
          <a:ln>
            <a:solidFill>
              <a:srgbClr val="EF9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b="1" dirty="0"/>
          </a:p>
        </p:txBody>
      </p:sp>
      <p:sp>
        <p:nvSpPr>
          <p:cNvPr id="36" name="Rectangle 35"/>
          <p:cNvSpPr/>
          <p:nvPr/>
        </p:nvSpPr>
        <p:spPr>
          <a:xfrm>
            <a:off x="3643306" y="3264105"/>
            <a:ext cx="25298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Conclusion &amp; </a:t>
            </a:r>
            <a:r>
              <a:rPr lang="fr-FR" b="1" dirty="0" err="1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prespectives</a:t>
            </a:r>
            <a:r>
              <a:rPr lang="fr-FR" b="1" dirty="0" smtClean="0">
                <a:solidFill>
                  <a:schemeClr val="bg2">
                    <a:lumMod val="50000"/>
                  </a:schemeClr>
                </a:solidFill>
              </a:rPr>
              <a:t> </a:t>
            </a:r>
            <a:endParaRPr lang="fr-FR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3" grpId="0" animBg="1"/>
      <p:bldP spid="34" grpId="0"/>
      <p:bldP spid="35" grpId="0" animBg="1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ctrTitle" idx="4294967295"/>
          </p:nvPr>
        </p:nvSpPr>
        <p:spPr>
          <a:xfrm>
            <a:off x="685800" y="2093550"/>
            <a:ext cx="4924200" cy="719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 dirty="0" smtClean="0">
                <a:solidFill>
                  <a:srgbClr val="FF9900"/>
                </a:solidFill>
              </a:rPr>
              <a:t>General </a:t>
            </a:r>
            <a:endParaRPr lang="en" sz="6000" dirty="0">
              <a:solidFill>
                <a:schemeClr val="tx1"/>
              </a:solidFill>
            </a:endParaRPr>
          </a:p>
        </p:txBody>
      </p:sp>
      <p:sp>
        <p:nvSpPr>
          <p:cNvPr id="171" name="Shape 171"/>
          <p:cNvSpPr txBox="1">
            <a:spLocks noGrp="1"/>
          </p:cNvSpPr>
          <p:nvPr>
            <p:ph type="subTitle" idx="4294967295"/>
          </p:nvPr>
        </p:nvSpPr>
        <p:spPr>
          <a:xfrm>
            <a:off x="685800" y="2608684"/>
            <a:ext cx="4924200" cy="1953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 sz="4800" b="1" dirty="0" err="1" smtClean="0">
                <a:solidFill>
                  <a:srgbClr val="3796BF"/>
                </a:solidFill>
              </a:rPr>
              <a:t>Rep</a:t>
            </a:r>
            <a:r>
              <a:rPr lang="en" sz="4800" b="1" dirty="0" smtClean="0">
                <a:solidFill>
                  <a:srgbClr val="3796BF"/>
                </a:solidFill>
              </a:rPr>
              <a:t>resentation</a:t>
            </a:r>
            <a:r>
              <a:rPr lang="en" sz="4800" b="1" dirty="0">
                <a:solidFill>
                  <a:srgbClr val="3796BF"/>
                </a:solidFill>
              </a:rPr>
              <a:t> 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 dirty="0" smtClean="0"/>
              <a:t>	Analysis </a:t>
            </a:r>
            <a:r>
              <a:rPr lang="en" dirty="0"/>
              <a:t>of the current situation</a:t>
            </a:r>
            <a:endParaRPr lang="en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 dirty="0" smtClean="0"/>
              <a:t>	Proposed solution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 dirty="0" smtClean="0"/>
              <a:t>	Chosen methodology</a:t>
            </a:r>
            <a:endParaRPr lang="en" dirty="0"/>
          </a:p>
        </p:txBody>
      </p:sp>
      <p:pic>
        <p:nvPicPr>
          <p:cNvPr id="6" name="Image 5" descr="revie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643"/>
            <a:ext cx="3528392" cy="5142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604448" y="123478"/>
            <a:ext cx="611560" cy="2880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latin typeface="Arial Black" pitchFamily="34" charset="0"/>
              </a:rPr>
              <a:t>2</a:t>
            </a:r>
            <a:endParaRPr lang="fr-FR" b="1" dirty="0">
              <a:latin typeface="Arial Black" pitchFamily="34" charset="0"/>
            </a:endParaRPr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532440" y="123478"/>
            <a:ext cx="611560" cy="2880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latin typeface="Arial Black" pitchFamily="34" charset="0"/>
              </a:rPr>
              <a:t>3</a:t>
            </a:r>
            <a:endParaRPr lang="fr-FR" b="1" dirty="0">
              <a:latin typeface="Arial Black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3071802" y="71420"/>
            <a:ext cx="5500726" cy="107721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fr-FR" sz="3200" dirty="0" err="1" smtClean="0">
                <a:ln w="18415" cmpd="sng">
                  <a:solidFill>
                    <a:srgbClr val="DE6D18"/>
                  </a:solidFill>
                  <a:prstDash val="solid"/>
                </a:ln>
                <a:solidFill>
                  <a:srgbClr val="ED93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Analysis</a:t>
            </a:r>
            <a:r>
              <a:rPr lang="fr-FR" sz="3200" dirty="0" smtClean="0">
                <a:ln w="18415" cmpd="sng">
                  <a:solidFill>
                    <a:srgbClr val="DE6D18"/>
                  </a:solidFill>
                  <a:prstDash val="solid"/>
                </a:ln>
                <a:solidFill>
                  <a:srgbClr val="ED93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of the </a:t>
            </a:r>
            <a:r>
              <a:rPr lang="fr-FR" sz="3200" dirty="0" err="1" smtClean="0">
                <a:ln w="18415" cmpd="sng">
                  <a:solidFill>
                    <a:srgbClr val="DE6D18"/>
                  </a:solidFill>
                  <a:prstDash val="solid"/>
                </a:ln>
                <a:solidFill>
                  <a:srgbClr val="ED93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current</a:t>
            </a:r>
            <a:r>
              <a:rPr lang="fr-FR" sz="3200" dirty="0" smtClean="0">
                <a:ln w="18415" cmpd="sng">
                  <a:solidFill>
                    <a:srgbClr val="DE6D18"/>
                  </a:solidFill>
                  <a:prstDash val="solid"/>
                </a:ln>
                <a:solidFill>
                  <a:srgbClr val="ED93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situation</a:t>
            </a:r>
            <a:endParaRPr lang="fr-FR" sz="3200" dirty="0">
              <a:ln w="18415" cmpd="sng">
                <a:solidFill>
                  <a:srgbClr val="DE6D18"/>
                </a:solidFill>
                <a:prstDash val="solid"/>
              </a:ln>
              <a:solidFill>
                <a:srgbClr val="ED932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grpSp>
        <p:nvGrpSpPr>
          <p:cNvPr id="5" name="Shape 401"/>
          <p:cNvGrpSpPr/>
          <p:nvPr/>
        </p:nvGrpSpPr>
        <p:grpSpPr>
          <a:xfrm>
            <a:off x="4214810" y="1357304"/>
            <a:ext cx="785818" cy="714380"/>
            <a:chOff x="6660750" y="298550"/>
            <a:chExt cx="396900" cy="396300"/>
          </a:xfrm>
          <a:solidFill>
            <a:schemeClr val="accent1">
              <a:lumMod val="50000"/>
            </a:schemeClr>
          </a:solidFill>
        </p:grpSpPr>
        <p:sp>
          <p:nvSpPr>
            <p:cNvPr id="6" name="Shape 402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0" t="0" r="0" b="0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403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0" t="0" r="0" b="0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" name="Shape 455"/>
          <p:cNvGrpSpPr/>
          <p:nvPr/>
        </p:nvGrpSpPr>
        <p:grpSpPr>
          <a:xfrm>
            <a:off x="4214810" y="2571750"/>
            <a:ext cx="749356" cy="793651"/>
            <a:chOff x="5297950" y="1632050"/>
            <a:chExt cx="426200" cy="431100"/>
          </a:xfrm>
          <a:solidFill>
            <a:schemeClr val="accent1">
              <a:lumMod val="50000"/>
            </a:schemeClr>
          </a:solidFill>
        </p:grpSpPr>
        <p:sp>
          <p:nvSpPr>
            <p:cNvPr id="9" name="Shape 456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0" t="0" r="0" b="0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457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0" t="0" r="0" b="0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1" name="Shape 477"/>
          <p:cNvSpPr/>
          <p:nvPr/>
        </p:nvSpPr>
        <p:spPr>
          <a:xfrm>
            <a:off x="4129836" y="3706899"/>
            <a:ext cx="870792" cy="865115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2500298" y="1571618"/>
            <a:ext cx="2428892" cy="357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800" b="1" dirty="0" err="1" smtClean="0">
                <a:solidFill>
                  <a:schemeClr val="bg2">
                    <a:lumMod val="50000"/>
                  </a:schemeClr>
                </a:solidFill>
              </a:rPr>
              <a:t>Waste</a:t>
            </a:r>
            <a:r>
              <a:rPr lang="fr-FR" sz="1800" b="1" dirty="0" smtClean="0">
                <a:solidFill>
                  <a:schemeClr val="bg2">
                    <a:lumMod val="50000"/>
                  </a:schemeClr>
                </a:solidFill>
              </a:rPr>
              <a:t> of time </a:t>
            </a:r>
            <a:endParaRPr lang="fr-FR" sz="1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85984" y="4071948"/>
            <a:ext cx="1928826" cy="357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800" b="1" dirty="0" err="1" smtClean="0">
                <a:solidFill>
                  <a:schemeClr val="bg2">
                    <a:lumMod val="50000"/>
                  </a:schemeClr>
                </a:solidFill>
              </a:rPr>
              <a:t>Growing</a:t>
            </a:r>
            <a:r>
              <a:rPr lang="fr-FR" sz="1800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r-FR" sz="1800" b="1" dirty="0" err="1" smtClean="0">
                <a:solidFill>
                  <a:schemeClr val="bg2">
                    <a:lumMod val="50000"/>
                  </a:schemeClr>
                </a:solidFill>
              </a:rPr>
              <a:t>needs</a:t>
            </a:r>
            <a:endParaRPr lang="fr-FR" sz="1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929190" y="2643188"/>
            <a:ext cx="3214710" cy="357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800" b="1" dirty="0" err="1" smtClean="0">
                <a:solidFill>
                  <a:schemeClr val="bg2">
                    <a:lumMod val="50000"/>
                  </a:schemeClr>
                </a:solidFill>
              </a:rPr>
              <a:t>Challenging</a:t>
            </a:r>
            <a:r>
              <a:rPr lang="fr-FR" sz="1800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r-FR" sz="1800" b="1" dirty="0" err="1" smtClean="0">
                <a:solidFill>
                  <a:schemeClr val="bg2">
                    <a:lumMod val="50000"/>
                  </a:schemeClr>
                </a:solidFill>
              </a:rPr>
              <a:t>environment</a:t>
            </a:r>
            <a:endParaRPr lang="fr-FR" sz="1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6" name="Connecteur en angle 15"/>
          <p:cNvCxnSpPr/>
          <p:nvPr/>
        </p:nvCxnSpPr>
        <p:spPr>
          <a:xfrm rot="5400000">
            <a:off x="4321967" y="2321717"/>
            <a:ext cx="500066" cy="158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en angle 16"/>
          <p:cNvCxnSpPr/>
          <p:nvPr/>
        </p:nvCxnSpPr>
        <p:spPr>
          <a:xfrm rot="5400000">
            <a:off x="4321173" y="3535369"/>
            <a:ext cx="500066" cy="158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3071802" y="71420"/>
            <a:ext cx="4348194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fr-FR" sz="3200" dirty="0" err="1" smtClean="0">
                <a:ln w="18415" cmpd="sng">
                  <a:solidFill>
                    <a:srgbClr val="DE6D18"/>
                  </a:solidFill>
                  <a:prstDash val="solid"/>
                </a:ln>
                <a:solidFill>
                  <a:srgbClr val="ED93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Proposed</a:t>
            </a:r>
            <a:r>
              <a:rPr lang="fr-FR" sz="3200" dirty="0" smtClean="0">
                <a:ln w="18415" cmpd="sng">
                  <a:solidFill>
                    <a:srgbClr val="DE6D18"/>
                  </a:solidFill>
                  <a:prstDash val="solid"/>
                </a:ln>
                <a:solidFill>
                  <a:srgbClr val="ED93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solution</a:t>
            </a:r>
            <a:endParaRPr lang="fr-FR" sz="3200" dirty="0">
              <a:ln w="18415" cmpd="sng">
                <a:solidFill>
                  <a:srgbClr val="DE6D18"/>
                </a:solidFill>
                <a:prstDash val="solid"/>
              </a:ln>
              <a:solidFill>
                <a:srgbClr val="ED932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pic>
        <p:nvPicPr>
          <p:cNvPr id="19" name="Image 18" descr="web-design-woodland-park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678" y="1299069"/>
            <a:ext cx="2525001" cy="2487127"/>
          </a:xfrm>
          <a:prstGeom prst="rect">
            <a:avLst/>
          </a:prstGeom>
        </p:spPr>
      </p:pic>
      <p:pic>
        <p:nvPicPr>
          <p:cNvPr id="20" name="Image 19" descr="2017-05-30_04-30-5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44" y="3852910"/>
            <a:ext cx="1643074" cy="719104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357554" y="928676"/>
            <a:ext cx="2214578" cy="357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800" b="1" dirty="0" smtClean="0">
                <a:solidFill>
                  <a:schemeClr val="bg2">
                    <a:lumMod val="50000"/>
                  </a:schemeClr>
                </a:solidFill>
              </a:rPr>
              <a:t>E-</a:t>
            </a:r>
            <a:r>
              <a:rPr lang="fr-FR" sz="1800" b="1" dirty="0" err="1" smtClean="0">
                <a:solidFill>
                  <a:schemeClr val="bg2">
                    <a:lumMod val="50000"/>
                  </a:schemeClr>
                </a:solidFill>
              </a:rPr>
              <a:t>banking</a:t>
            </a:r>
            <a:r>
              <a:rPr lang="fr-FR" sz="1800" b="1" dirty="0" smtClean="0">
                <a:solidFill>
                  <a:schemeClr val="bg2">
                    <a:lumMod val="50000"/>
                  </a:schemeClr>
                </a:solidFill>
              </a:rPr>
              <a:t> service</a:t>
            </a:r>
            <a:endParaRPr lang="fr-FR" sz="18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  <p:bldP spid="12" grpId="0"/>
      <p:bldP spid="13" grpId="0"/>
      <p:bldP spid="14" grpId="0"/>
      <p:bldP spid="18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Scrum-XP lifecycle</a:t>
            </a:r>
            <a:endParaRPr lang="en" dirty="0"/>
          </a:p>
        </p:txBody>
      </p:sp>
      <p:sp>
        <p:nvSpPr>
          <p:cNvPr id="284" name="Shape 284"/>
          <p:cNvSpPr/>
          <p:nvPr/>
        </p:nvSpPr>
        <p:spPr>
          <a:xfrm>
            <a:off x="642910" y="1909250"/>
            <a:ext cx="2191500" cy="1852200"/>
          </a:xfrm>
          <a:prstGeom prst="homePlate">
            <a:avLst>
              <a:gd name="adj" fmla="val 30129"/>
            </a:avLst>
          </a:prstGeom>
          <a:solidFill>
            <a:srgbClr val="81D1E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800" b="1" dirty="0" smtClean="0">
                <a:solidFill>
                  <a:schemeClr val="bg2">
                    <a:lumMod val="50000"/>
                  </a:schemeClr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Planning</a:t>
            </a:r>
            <a:endParaRPr lang="en" sz="2800" b="1" dirty="0">
              <a:solidFill>
                <a:schemeClr val="bg2">
                  <a:lumMod val="50000"/>
                </a:schemeClr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2409638" y="1909250"/>
            <a:ext cx="2733866" cy="1852200"/>
          </a:xfrm>
          <a:prstGeom prst="chevron">
            <a:avLst>
              <a:gd name="adj" fmla="val 29853"/>
            </a:avLst>
          </a:prstGeom>
          <a:solidFill>
            <a:srgbClr val="4BB5D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800" b="1" dirty="0" smtClean="0">
                <a:solidFill>
                  <a:schemeClr val="bg2">
                    <a:lumMod val="50000"/>
                  </a:schemeClr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Release 1</a:t>
            </a:r>
            <a:endParaRPr lang="en" sz="2800" b="1" dirty="0">
              <a:solidFill>
                <a:schemeClr val="bg2">
                  <a:lumMod val="50000"/>
                </a:schemeClr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4695654" y="1909250"/>
            <a:ext cx="2733866" cy="1852200"/>
          </a:xfrm>
          <a:prstGeom prst="chevron">
            <a:avLst>
              <a:gd name="adj" fmla="val 29853"/>
            </a:avLst>
          </a:prstGeom>
          <a:solidFill>
            <a:srgbClr val="3796B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800" b="1" dirty="0" smtClean="0">
                <a:solidFill>
                  <a:schemeClr val="bg2">
                    <a:lumMod val="50000"/>
                  </a:schemeClr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Release 2</a:t>
            </a:r>
            <a:endParaRPr lang="en" sz="2800" b="1" dirty="0">
              <a:solidFill>
                <a:schemeClr val="bg2">
                  <a:lumMod val="50000"/>
                </a:schemeClr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32440" y="123478"/>
            <a:ext cx="611560" cy="2880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latin typeface="Arial Black" pitchFamily="34" charset="0"/>
              </a:rPr>
              <a:t>4</a:t>
            </a:r>
            <a:endParaRPr lang="fr-FR" b="1" dirty="0">
              <a:latin typeface="Arial Black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357422" y="71420"/>
            <a:ext cx="5500726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fr-FR" sz="3200" dirty="0" err="1" smtClean="0">
                <a:ln w="18415" cmpd="sng">
                  <a:solidFill>
                    <a:srgbClr val="DE6D18"/>
                  </a:solidFill>
                  <a:prstDash val="solid"/>
                </a:ln>
                <a:solidFill>
                  <a:srgbClr val="ED93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Choice</a:t>
            </a:r>
            <a:r>
              <a:rPr lang="fr-FR" sz="3200" dirty="0" smtClean="0">
                <a:ln w="18415" cmpd="sng">
                  <a:solidFill>
                    <a:srgbClr val="DE6D18"/>
                  </a:solidFill>
                  <a:prstDash val="solid"/>
                </a:ln>
                <a:solidFill>
                  <a:srgbClr val="ED93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of </a:t>
            </a:r>
            <a:r>
              <a:rPr lang="fr-FR" sz="3200" dirty="0" err="1" smtClean="0">
                <a:ln w="18415" cmpd="sng">
                  <a:solidFill>
                    <a:srgbClr val="DE6D18"/>
                  </a:solidFill>
                  <a:prstDash val="solid"/>
                </a:ln>
                <a:solidFill>
                  <a:srgbClr val="ED93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methodology</a:t>
            </a:r>
            <a:endParaRPr lang="fr-FR" sz="3200" dirty="0">
              <a:ln w="18415" cmpd="sng">
                <a:solidFill>
                  <a:srgbClr val="DE6D18"/>
                </a:solidFill>
                <a:prstDash val="solid"/>
              </a:ln>
              <a:solidFill>
                <a:srgbClr val="ED932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3071802" y="3245469"/>
            <a:ext cx="1785950" cy="33855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600" b="1" dirty="0" smtClean="0"/>
              <a:t>Releases plan</a:t>
            </a:r>
            <a:endParaRPr lang="fr-FR" sz="1600" b="1" dirty="0"/>
          </a:p>
        </p:txBody>
      </p:sp>
      <p:sp>
        <p:nvSpPr>
          <p:cNvPr id="12" name="Shape 417"/>
          <p:cNvSpPr/>
          <p:nvPr/>
        </p:nvSpPr>
        <p:spPr>
          <a:xfrm>
            <a:off x="2857488" y="3349911"/>
            <a:ext cx="276390" cy="274773"/>
          </a:xfrm>
          <a:custGeom>
            <a:avLst/>
            <a:gdLst/>
            <a:ahLst/>
            <a:cxnLst/>
            <a:rect l="0" t="0" r="0" b="0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EF9D43"/>
          </a:solidFill>
          <a:ln>
            <a:solidFill>
              <a:srgbClr val="308AA6"/>
            </a:solidFill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ZoneTexte 18"/>
          <p:cNvSpPr txBox="1"/>
          <p:nvPr/>
        </p:nvSpPr>
        <p:spPr>
          <a:xfrm>
            <a:off x="3071802" y="2071684"/>
            <a:ext cx="1785950" cy="58477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600" b="1" dirty="0" err="1" smtClean="0"/>
              <a:t>Backlog</a:t>
            </a:r>
            <a:r>
              <a:rPr lang="fr-FR" sz="1600" b="1" dirty="0" smtClean="0"/>
              <a:t> </a:t>
            </a:r>
            <a:r>
              <a:rPr lang="fr-FR" sz="1600" b="1" dirty="0" err="1" smtClean="0"/>
              <a:t>product</a:t>
            </a:r>
            <a:r>
              <a:rPr lang="fr-FR" sz="1600" b="1" dirty="0" smtClean="0"/>
              <a:t> plan</a:t>
            </a:r>
            <a:endParaRPr lang="fr-FR" sz="1600" b="1" dirty="0"/>
          </a:p>
        </p:txBody>
      </p:sp>
      <p:sp>
        <p:nvSpPr>
          <p:cNvPr id="20" name="ZoneTexte 19"/>
          <p:cNvSpPr txBox="1"/>
          <p:nvPr/>
        </p:nvSpPr>
        <p:spPr>
          <a:xfrm>
            <a:off x="3071802" y="2786064"/>
            <a:ext cx="1785950" cy="33855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600" b="1" dirty="0" smtClean="0"/>
              <a:t>Sprints plan</a:t>
            </a:r>
            <a:endParaRPr lang="fr-FR" sz="1600" b="1" dirty="0"/>
          </a:p>
        </p:txBody>
      </p:sp>
      <p:sp>
        <p:nvSpPr>
          <p:cNvPr id="10" name="Shape 417"/>
          <p:cNvSpPr/>
          <p:nvPr/>
        </p:nvSpPr>
        <p:spPr>
          <a:xfrm>
            <a:off x="2866850" y="2910304"/>
            <a:ext cx="276390" cy="274773"/>
          </a:xfrm>
          <a:custGeom>
            <a:avLst/>
            <a:gdLst/>
            <a:ahLst/>
            <a:cxnLst/>
            <a:rect l="0" t="0" r="0" b="0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EF9D43"/>
          </a:solidFill>
          <a:ln>
            <a:solidFill>
              <a:srgbClr val="308AA6"/>
            </a:solidFill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417"/>
          <p:cNvSpPr/>
          <p:nvPr/>
        </p:nvSpPr>
        <p:spPr>
          <a:xfrm>
            <a:off x="2857488" y="2135465"/>
            <a:ext cx="276390" cy="274773"/>
          </a:xfrm>
          <a:custGeom>
            <a:avLst/>
            <a:gdLst/>
            <a:ahLst/>
            <a:cxnLst/>
            <a:rect l="0" t="0" r="0" b="0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EF9D43"/>
          </a:solidFill>
          <a:ln>
            <a:solidFill>
              <a:srgbClr val="308AA6"/>
            </a:solidFill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ZoneTexte 22"/>
          <p:cNvSpPr txBox="1"/>
          <p:nvPr/>
        </p:nvSpPr>
        <p:spPr>
          <a:xfrm>
            <a:off x="5429256" y="2285998"/>
            <a:ext cx="1785950" cy="33855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600" b="1" dirty="0" smtClean="0"/>
              <a:t>Sprint 1</a:t>
            </a:r>
            <a:endParaRPr lang="fr-FR" sz="1600" b="1" dirty="0"/>
          </a:p>
        </p:txBody>
      </p:sp>
      <p:sp>
        <p:nvSpPr>
          <p:cNvPr id="24" name="Shape 417"/>
          <p:cNvSpPr/>
          <p:nvPr/>
        </p:nvSpPr>
        <p:spPr>
          <a:xfrm>
            <a:off x="5214942" y="2390440"/>
            <a:ext cx="276390" cy="274773"/>
          </a:xfrm>
          <a:custGeom>
            <a:avLst/>
            <a:gdLst/>
            <a:ahLst/>
            <a:cxnLst/>
            <a:rect l="0" t="0" r="0" b="0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EF9D43"/>
          </a:solidFill>
          <a:ln>
            <a:solidFill>
              <a:srgbClr val="308AA6"/>
            </a:solidFill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ZoneTexte 24"/>
          <p:cNvSpPr txBox="1"/>
          <p:nvPr/>
        </p:nvSpPr>
        <p:spPr>
          <a:xfrm>
            <a:off x="5429256" y="2879527"/>
            <a:ext cx="1785950" cy="33855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600" b="1" dirty="0" smtClean="0"/>
              <a:t>Sprint 2</a:t>
            </a:r>
            <a:endParaRPr lang="fr-FR" sz="1600" b="1" dirty="0"/>
          </a:p>
        </p:txBody>
      </p:sp>
      <p:sp>
        <p:nvSpPr>
          <p:cNvPr id="26" name="Shape 417"/>
          <p:cNvSpPr/>
          <p:nvPr/>
        </p:nvSpPr>
        <p:spPr>
          <a:xfrm>
            <a:off x="5214942" y="2983969"/>
            <a:ext cx="276390" cy="274773"/>
          </a:xfrm>
          <a:custGeom>
            <a:avLst/>
            <a:gdLst/>
            <a:ahLst/>
            <a:cxnLst/>
            <a:rect l="0" t="0" r="0" b="0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EF9D43"/>
          </a:solidFill>
          <a:ln>
            <a:solidFill>
              <a:srgbClr val="308AA6"/>
            </a:solidFill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83"/>
          <p:cNvSpPr txBox="1">
            <a:spLocks/>
          </p:cNvSpPr>
          <p:nvPr/>
        </p:nvSpPr>
        <p:spPr>
          <a:xfrm>
            <a:off x="3929058" y="1142990"/>
            <a:ext cx="1143008" cy="68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100000"/>
              <a:buFont typeface="Oswald"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 dirty="0" smtClean="0">
                <a:ln>
                  <a:noFill/>
                </a:ln>
                <a:solidFill>
                  <a:srgbClr val="3796BF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Agile </a:t>
            </a:r>
            <a:endParaRPr kumimoji="0" lang="en" sz="3000" b="1" i="0" u="none" strike="noStrike" kern="0" cap="none" spc="0" normalizeH="0" baseline="0" noProof="0" dirty="0">
              <a:ln>
                <a:noFill/>
              </a:ln>
              <a:solidFill>
                <a:srgbClr val="3796BF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2714612" y="2357436"/>
            <a:ext cx="1643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Black" pitchFamily="34" charset="0"/>
              </a:rPr>
              <a:t>Scrum</a:t>
            </a:r>
            <a:endParaRPr lang="fr-FR" sz="2800" dirty="0">
              <a:solidFill>
                <a:schemeClr val="tx1">
                  <a:lumMod val="85000"/>
                  <a:lumOff val="1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5072066" y="2357436"/>
            <a:ext cx="1643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Black" pitchFamily="34" charset="0"/>
              </a:rPr>
              <a:t>XP</a:t>
            </a:r>
            <a:endParaRPr lang="fr-FR" sz="2800" dirty="0">
              <a:solidFill>
                <a:schemeClr val="tx1">
                  <a:lumMod val="85000"/>
                  <a:lumOff val="15000"/>
                </a:schemeClr>
              </a:solidFill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000"/>
                            </p:stCondLst>
                            <p:childTnLst>
                              <p:par>
                                <p:cTn id="9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000"/>
                            </p:stCondLst>
                            <p:childTnLst>
                              <p:par>
                                <p:cTn id="125" presetID="53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500"/>
                            </p:stCondLst>
                            <p:childTnLst>
                              <p:par>
                                <p:cTn id="1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3500"/>
                            </p:stCondLst>
                            <p:childTnLst>
                              <p:par>
                                <p:cTn id="1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" grpId="0"/>
      <p:bldP spid="284" grpId="0" animBg="1"/>
      <p:bldP spid="285" grpId="0" animBg="1"/>
      <p:bldP spid="285" grpId="1" animBg="1"/>
      <p:bldP spid="285" grpId="2" animBg="1"/>
      <p:bldP spid="286" grpId="0" animBg="1"/>
      <p:bldP spid="286" grpId="1" animBg="1"/>
      <p:bldP spid="17" grpId="0" animBg="1"/>
      <p:bldP spid="17" grpId="1" animBg="1"/>
      <p:bldP spid="12" grpId="0" animBg="1"/>
      <p:bldP spid="12" grpId="1" animBg="1"/>
      <p:bldP spid="19" grpId="0" animBg="1"/>
      <p:bldP spid="19" grpId="1" animBg="1"/>
      <p:bldP spid="20" grpId="0" animBg="1"/>
      <p:bldP spid="20" grpId="1" animBg="1"/>
      <p:bldP spid="10" grpId="0" animBg="1"/>
      <p:bldP spid="10" grpId="1" animBg="1"/>
      <p:bldP spid="11" grpId="0" animBg="1"/>
      <p:bldP spid="11" grpId="1" animBg="1"/>
      <p:bldP spid="23" grpId="0" animBg="1"/>
      <p:bldP spid="24" grpId="0" animBg="1"/>
      <p:bldP spid="25" grpId="0" animBg="1"/>
      <p:bldP spid="26" grpId="0" animBg="1"/>
      <p:bldP spid="22" grpId="0"/>
      <p:bldP spid="22" grpId="1"/>
      <p:bldP spid="29" grpId="0"/>
      <p:bldP spid="29" grpId="1"/>
      <p:bldP spid="31" grpId="0"/>
      <p:bldP spid="3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desig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6" y="285734"/>
            <a:ext cx="3299961" cy="3305918"/>
          </a:xfrm>
          <a:prstGeom prst="rect">
            <a:avLst/>
          </a:prstGeom>
        </p:spPr>
      </p:pic>
      <p:sp>
        <p:nvSpPr>
          <p:cNvPr id="6" name="Parallélogramme 5"/>
          <p:cNvSpPr/>
          <p:nvPr/>
        </p:nvSpPr>
        <p:spPr>
          <a:xfrm>
            <a:off x="-828600" y="1771112"/>
            <a:ext cx="7344816" cy="1872208"/>
          </a:xfrm>
          <a:prstGeom prst="parallelogram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5400" dirty="0" err="1" smtClean="0">
                <a:ln w="18415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Requirements</a:t>
            </a:r>
            <a:r>
              <a:rPr lang="fr-FR" sz="5400" dirty="0" smtClean="0">
                <a:ln w="18415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fr-FR" sz="5400" dirty="0" err="1" smtClean="0">
                <a:ln w="18415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specification</a:t>
            </a:r>
            <a:endParaRPr lang="fr-FR" sz="5400" dirty="0">
              <a:ln w="18415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 rot="14586355">
            <a:off x="499979" y="191533"/>
            <a:ext cx="1294511" cy="54470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8532440" y="123478"/>
            <a:ext cx="611560" cy="2880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latin typeface="Arial Black" pitchFamily="34" charset="0"/>
              </a:rPr>
              <a:t>5</a:t>
            </a:r>
            <a:endParaRPr lang="fr-FR" b="1" dirty="0">
              <a:latin typeface="Arial Black" pitchFamily="34" charset="0"/>
            </a:endParaRPr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071670" y="71420"/>
            <a:ext cx="6572296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fr-FR" sz="3200" dirty="0" err="1" smtClean="0">
                <a:ln w="18415" cmpd="sng">
                  <a:solidFill>
                    <a:srgbClr val="DE6D18"/>
                  </a:solidFill>
                  <a:prstDash val="solid"/>
                </a:ln>
                <a:solidFill>
                  <a:srgbClr val="ED93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Functional</a:t>
            </a:r>
            <a:r>
              <a:rPr lang="fr-FR" sz="3200" dirty="0" smtClean="0">
                <a:ln w="18415" cmpd="sng">
                  <a:solidFill>
                    <a:srgbClr val="DE6D18"/>
                  </a:solidFill>
                  <a:prstDash val="solid"/>
                </a:ln>
                <a:solidFill>
                  <a:srgbClr val="ED93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</a:t>
            </a:r>
            <a:r>
              <a:rPr lang="fr-FR" sz="3200" dirty="0" err="1" smtClean="0">
                <a:ln w="18415" cmpd="sng">
                  <a:solidFill>
                    <a:srgbClr val="DE6D18"/>
                  </a:solidFill>
                  <a:prstDash val="solid"/>
                </a:ln>
                <a:solidFill>
                  <a:srgbClr val="ED93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requirement</a:t>
            </a:r>
            <a:endParaRPr lang="fr-FR" sz="3200" dirty="0">
              <a:ln w="18415" cmpd="sng">
                <a:solidFill>
                  <a:srgbClr val="DE6D18"/>
                </a:solidFill>
                <a:prstDash val="solid"/>
              </a:ln>
              <a:solidFill>
                <a:srgbClr val="ED932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532440" y="123478"/>
            <a:ext cx="611560" cy="2880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latin typeface="Arial Black" pitchFamily="34" charset="0"/>
              </a:rPr>
              <a:t>4</a:t>
            </a:r>
            <a:endParaRPr lang="fr-FR" b="1" dirty="0">
              <a:latin typeface="Arial Black" pitchFamily="34" charset="0"/>
            </a:endParaRPr>
          </a:p>
        </p:txBody>
      </p:sp>
      <p:pic>
        <p:nvPicPr>
          <p:cNvPr id="6" name="Image 5" descr="user-icon-51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10" y="1285866"/>
            <a:ext cx="1379966" cy="1509706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>
          <a:xfrm>
            <a:off x="2000232" y="2500312"/>
            <a:ext cx="164307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857620" y="928676"/>
            <a:ext cx="1857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 smtClean="0">
                <a:solidFill>
                  <a:schemeClr val="accent1">
                    <a:lumMod val="75000"/>
                  </a:schemeClr>
                </a:solidFill>
              </a:rPr>
              <a:t>Authenticate</a:t>
            </a:r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fr-FR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3867144" y="1500180"/>
            <a:ext cx="2062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</a:rPr>
              <a:t>Manage profile  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3857620" y="2149616"/>
            <a:ext cx="3786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 smtClean="0">
                <a:solidFill>
                  <a:schemeClr val="accent1">
                    <a:lumMod val="75000"/>
                  </a:schemeClr>
                </a:solidFill>
              </a:rPr>
              <a:t>Consult</a:t>
            </a:r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sz="2000" b="1" dirty="0" err="1" smtClean="0">
                <a:solidFill>
                  <a:schemeClr val="accent1">
                    <a:lumMod val="75000"/>
                  </a:schemeClr>
                </a:solidFill>
              </a:rPr>
              <a:t>banking</a:t>
            </a:r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sz="2000" b="1" dirty="0" err="1" smtClean="0">
                <a:solidFill>
                  <a:schemeClr val="accent1">
                    <a:lumMod val="75000"/>
                  </a:schemeClr>
                </a:solidFill>
              </a:rPr>
              <a:t>accounts</a:t>
            </a:r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fr-FR" sz="2000" b="1" dirty="0" err="1" smtClean="0">
                <a:solidFill>
                  <a:schemeClr val="accent1">
                    <a:lumMod val="75000"/>
                  </a:schemeClr>
                </a:solidFill>
              </a:rPr>
              <a:t>their</a:t>
            </a:r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sz="2000" b="1" dirty="0" err="1" smtClean="0">
                <a:solidFill>
                  <a:schemeClr val="accent1">
                    <a:lumMod val="75000"/>
                  </a:schemeClr>
                </a:solidFill>
              </a:rPr>
              <a:t>details</a:t>
            </a:r>
            <a:endParaRPr lang="fr-FR" sz="2000" b="1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3857620" y="3121229"/>
            <a:ext cx="3714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 smtClean="0">
                <a:solidFill>
                  <a:schemeClr val="accent1">
                    <a:lumMod val="75000"/>
                  </a:schemeClr>
                </a:solidFill>
              </a:rPr>
              <a:t>Perform</a:t>
            </a:r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sz="2000" b="1" dirty="0" err="1" smtClean="0">
                <a:solidFill>
                  <a:schemeClr val="accent1">
                    <a:lumMod val="75000"/>
                  </a:schemeClr>
                </a:solidFill>
              </a:rPr>
              <a:t>banking</a:t>
            </a:r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sz="2000" b="1" dirty="0" err="1" smtClean="0">
                <a:solidFill>
                  <a:schemeClr val="accent1">
                    <a:lumMod val="75000"/>
                  </a:schemeClr>
                </a:solidFill>
              </a:rPr>
              <a:t>operations</a:t>
            </a:r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</a:rPr>
              <a:t>  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3886192" y="3764171"/>
            <a:ext cx="3114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</a:rPr>
              <a:t>Exploit </a:t>
            </a:r>
            <a:r>
              <a:rPr lang="fr-FR" sz="2000" b="1" dirty="0" err="1" smtClean="0">
                <a:solidFill>
                  <a:schemeClr val="accent1">
                    <a:lumMod val="75000"/>
                  </a:schemeClr>
                </a:solidFill>
              </a:rPr>
              <a:t>geolocalization</a:t>
            </a:r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</a:rPr>
              <a:t> services</a:t>
            </a:r>
          </a:p>
        </p:txBody>
      </p:sp>
      <p:cxnSp>
        <p:nvCxnSpPr>
          <p:cNvPr id="30" name="Connecteur en angle 29"/>
          <p:cNvCxnSpPr/>
          <p:nvPr/>
        </p:nvCxnSpPr>
        <p:spPr>
          <a:xfrm>
            <a:off x="2000232" y="2500312"/>
            <a:ext cx="1643074" cy="78581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en angle 33"/>
          <p:cNvCxnSpPr/>
          <p:nvPr/>
        </p:nvCxnSpPr>
        <p:spPr>
          <a:xfrm>
            <a:off x="2000232" y="2500312"/>
            <a:ext cx="1643074" cy="142876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en angle 35"/>
          <p:cNvCxnSpPr/>
          <p:nvPr/>
        </p:nvCxnSpPr>
        <p:spPr>
          <a:xfrm flipV="1">
            <a:off x="2000232" y="1142990"/>
            <a:ext cx="1643074" cy="135732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en angle 36"/>
          <p:cNvCxnSpPr/>
          <p:nvPr/>
        </p:nvCxnSpPr>
        <p:spPr>
          <a:xfrm flipV="1">
            <a:off x="2000232" y="1714494"/>
            <a:ext cx="1643074" cy="78581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428596" y="2886020"/>
            <a:ext cx="1857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</a:rPr>
              <a:t>Client </a:t>
            </a:r>
            <a:endParaRPr lang="fr-FR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4" grpId="0"/>
      <p:bldP spid="4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arré corné 30"/>
          <p:cNvSpPr/>
          <p:nvPr/>
        </p:nvSpPr>
        <p:spPr>
          <a:xfrm>
            <a:off x="3500430" y="1357304"/>
            <a:ext cx="3000396" cy="642942"/>
          </a:xfrm>
          <a:prstGeom prst="foldedCorne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solidFill>
                  <a:schemeClr val="bg1"/>
                </a:solidFill>
                <a:latin typeface="Arial"/>
                <a:ea typeface="Arial"/>
                <a:cs typeface="Arial"/>
              </a:rPr>
              <a:t>Performance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071670" y="71420"/>
            <a:ext cx="6572296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n w="18415" cmpd="sng">
                  <a:solidFill>
                    <a:srgbClr val="DE6D18"/>
                  </a:solidFill>
                  <a:prstDash val="solid"/>
                </a:ln>
                <a:solidFill>
                  <a:srgbClr val="ED93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Non-</a:t>
            </a:r>
            <a:r>
              <a:rPr lang="fr-FR" sz="3200" dirty="0" err="1" smtClean="0">
                <a:ln w="18415" cmpd="sng">
                  <a:solidFill>
                    <a:srgbClr val="DE6D18"/>
                  </a:solidFill>
                  <a:prstDash val="solid"/>
                </a:ln>
                <a:solidFill>
                  <a:srgbClr val="ED93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Functional</a:t>
            </a:r>
            <a:r>
              <a:rPr lang="fr-FR" sz="3200" dirty="0" smtClean="0">
                <a:ln w="18415" cmpd="sng">
                  <a:solidFill>
                    <a:srgbClr val="DE6D18"/>
                  </a:solidFill>
                  <a:prstDash val="solid"/>
                </a:ln>
                <a:solidFill>
                  <a:srgbClr val="ED93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</a:t>
            </a:r>
            <a:r>
              <a:rPr lang="fr-FR" sz="3200" dirty="0" err="1" smtClean="0">
                <a:ln w="18415" cmpd="sng">
                  <a:solidFill>
                    <a:srgbClr val="DE6D18"/>
                  </a:solidFill>
                  <a:prstDash val="solid"/>
                </a:ln>
                <a:solidFill>
                  <a:srgbClr val="ED93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requirement</a:t>
            </a:r>
            <a:endParaRPr lang="fr-FR" sz="3200" dirty="0">
              <a:ln w="18415" cmpd="sng">
                <a:solidFill>
                  <a:srgbClr val="DE6D18"/>
                </a:solidFill>
                <a:prstDash val="solid"/>
              </a:ln>
              <a:solidFill>
                <a:srgbClr val="ED932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532440" y="123478"/>
            <a:ext cx="611560" cy="2880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latin typeface="Arial Black" pitchFamily="34" charset="0"/>
              </a:rPr>
              <a:t>4</a:t>
            </a:r>
            <a:endParaRPr lang="fr-FR" b="1" dirty="0">
              <a:latin typeface="Arial Black" pitchFamily="34" charset="0"/>
            </a:endParaRPr>
          </a:p>
        </p:txBody>
      </p:sp>
      <p:grpSp>
        <p:nvGrpSpPr>
          <p:cNvPr id="15" name="Shape 441"/>
          <p:cNvGrpSpPr/>
          <p:nvPr/>
        </p:nvGrpSpPr>
        <p:grpSpPr>
          <a:xfrm rot="16200000">
            <a:off x="3286116" y="1142990"/>
            <a:ext cx="290872" cy="290872"/>
            <a:chOff x="2594325" y="1627175"/>
            <a:chExt cx="440850" cy="440850"/>
          </a:xfrm>
          <a:solidFill>
            <a:srgbClr val="EF9D43"/>
          </a:solidFill>
        </p:grpSpPr>
        <p:sp>
          <p:nvSpPr>
            <p:cNvPr id="16" name="Shape 442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0" t="0" r="0" b="0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Shape 443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0" t="0" r="0" b="0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Shape 444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0" t="0" r="0" b="0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2" name="Carré corné 31"/>
          <p:cNvSpPr/>
          <p:nvPr/>
        </p:nvSpPr>
        <p:spPr>
          <a:xfrm>
            <a:off x="2152632" y="2143123"/>
            <a:ext cx="3000396" cy="642942"/>
          </a:xfrm>
          <a:prstGeom prst="foldedCorne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err="1" smtClean="0">
                <a:solidFill>
                  <a:schemeClr val="bg1"/>
                </a:solidFill>
                <a:latin typeface="Arial"/>
                <a:ea typeface="Arial"/>
                <a:cs typeface="Arial"/>
              </a:rPr>
              <a:t>Maintainability</a:t>
            </a:r>
            <a:endParaRPr lang="fr-FR" sz="2800" b="1" dirty="0" smtClean="0">
              <a:solidFill>
                <a:schemeClr val="bg1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33" name="Shape 441"/>
          <p:cNvGrpSpPr/>
          <p:nvPr/>
        </p:nvGrpSpPr>
        <p:grpSpPr>
          <a:xfrm rot="16200000">
            <a:off x="1938318" y="1928809"/>
            <a:ext cx="290872" cy="290872"/>
            <a:chOff x="2594325" y="1627175"/>
            <a:chExt cx="440850" cy="440850"/>
          </a:xfrm>
          <a:solidFill>
            <a:srgbClr val="EF9D43"/>
          </a:solidFill>
        </p:grpSpPr>
        <p:sp>
          <p:nvSpPr>
            <p:cNvPr id="34" name="Shape 442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0" t="0" r="0" b="0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Shape 443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0" t="0" r="0" b="0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Shape 444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0" t="0" r="0" b="0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7" name="Carré corné 36"/>
          <p:cNvSpPr/>
          <p:nvPr/>
        </p:nvSpPr>
        <p:spPr>
          <a:xfrm>
            <a:off x="3357554" y="3071816"/>
            <a:ext cx="3000396" cy="642942"/>
          </a:xfrm>
          <a:prstGeom prst="foldedCorne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solidFill>
                  <a:schemeClr val="bg1"/>
                </a:solidFill>
                <a:latin typeface="Arial"/>
                <a:ea typeface="Arial"/>
                <a:cs typeface="Arial"/>
              </a:rPr>
              <a:t>Security</a:t>
            </a:r>
          </a:p>
        </p:txBody>
      </p:sp>
      <p:grpSp>
        <p:nvGrpSpPr>
          <p:cNvPr id="38" name="Shape 441"/>
          <p:cNvGrpSpPr/>
          <p:nvPr/>
        </p:nvGrpSpPr>
        <p:grpSpPr>
          <a:xfrm rot="16200000">
            <a:off x="3143240" y="2857502"/>
            <a:ext cx="290872" cy="290872"/>
            <a:chOff x="2594325" y="1627175"/>
            <a:chExt cx="440850" cy="440850"/>
          </a:xfrm>
          <a:solidFill>
            <a:srgbClr val="EF9D43"/>
          </a:solidFill>
        </p:grpSpPr>
        <p:sp>
          <p:nvSpPr>
            <p:cNvPr id="39" name="Shape 442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0" t="0" r="0" b="0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Shape 443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0" t="0" r="0" b="0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Shape 444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0" t="0" r="0" b="0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2" name="Carré corné 41"/>
          <p:cNvSpPr/>
          <p:nvPr/>
        </p:nvSpPr>
        <p:spPr>
          <a:xfrm>
            <a:off x="2143108" y="3929072"/>
            <a:ext cx="3000396" cy="642942"/>
          </a:xfrm>
          <a:prstGeom prst="foldedCorne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err="1" smtClean="0">
                <a:solidFill>
                  <a:schemeClr val="bg1"/>
                </a:solidFill>
                <a:latin typeface="Arial"/>
                <a:ea typeface="Arial"/>
                <a:cs typeface="Arial"/>
              </a:rPr>
              <a:t>Availability</a:t>
            </a:r>
            <a:endParaRPr lang="fr-FR" sz="2800" b="1" dirty="0" smtClean="0">
              <a:solidFill>
                <a:schemeClr val="bg1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43" name="Shape 441"/>
          <p:cNvGrpSpPr/>
          <p:nvPr/>
        </p:nvGrpSpPr>
        <p:grpSpPr>
          <a:xfrm rot="16200000">
            <a:off x="1928794" y="3714758"/>
            <a:ext cx="290872" cy="290872"/>
            <a:chOff x="2594325" y="1627175"/>
            <a:chExt cx="440850" cy="440850"/>
          </a:xfrm>
          <a:solidFill>
            <a:srgbClr val="EF9D43"/>
          </a:solidFill>
        </p:grpSpPr>
        <p:sp>
          <p:nvSpPr>
            <p:cNvPr id="44" name="Shape 442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0" t="0" r="0" b="0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Shape 443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0" t="0" r="0" b="0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Shape 444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0" t="0" r="0" b="0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</p:grpSp>
    </p:spTree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7" grpId="0" animBg="1"/>
      <p:bldP spid="4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532440" y="123478"/>
            <a:ext cx="611560" cy="2880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latin typeface="Arial Black" pitchFamily="34" charset="0"/>
              </a:rPr>
              <a:t>4</a:t>
            </a:r>
            <a:endParaRPr lang="fr-FR" b="1" dirty="0">
              <a:latin typeface="Arial Black" pitchFamily="34" charset="0"/>
            </a:endParaRPr>
          </a:p>
        </p:txBody>
      </p:sp>
      <p:pic>
        <p:nvPicPr>
          <p:cNvPr id="3" name="Image 2" descr="generalUC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414" y="571486"/>
            <a:ext cx="5775880" cy="4176729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2285984" y="0"/>
            <a:ext cx="5072098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n w="18415" cmpd="sng">
                  <a:solidFill>
                    <a:srgbClr val="DE6D18"/>
                  </a:solidFill>
                  <a:prstDash val="solid"/>
                </a:ln>
                <a:solidFill>
                  <a:srgbClr val="ED93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Use case </a:t>
            </a:r>
            <a:r>
              <a:rPr lang="fr-FR" sz="3200" dirty="0" err="1" smtClean="0">
                <a:ln w="18415" cmpd="sng">
                  <a:solidFill>
                    <a:srgbClr val="DE6D18"/>
                  </a:solidFill>
                  <a:prstDash val="solid"/>
                </a:ln>
                <a:solidFill>
                  <a:srgbClr val="ED93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diagram</a:t>
            </a:r>
            <a:endParaRPr lang="fr-FR" sz="3200" dirty="0">
              <a:ln w="18415" cmpd="sng">
                <a:solidFill>
                  <a:srgbClr val="DE6D18"/>
                </a:solidFill>
                <a:prstDash val="solid"/>
              </a:ln>
              <a:solidFill>
                <a:srgbClr val="ED932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pic>
        <p:nvPicPr>
          <p:cNvPr id="7" name="Image 6" descr="declareLost-UC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1486"/>
            <a:ext cx="9144000" cy="4357700"/>
          </a:xfrm>
          <a:prstGeom prst="rect">
            <a:avLst/>
          </a:prstGeom>
        </p:spPr>
      </p:pic>
      <p:pic>
        <p:nvPicPr>
          <p:cNvPr id="5" name="Image 4" descr="geolocateAgencyATMRPT-UC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538" y="714362"/>
            <a:ext cx="6572295" cy="4057656"/>
          </a:xfrm>
          <a:prstGeom prst="rect">
            <a:avLst/>
          </a:prstGeom>
        </p:spPr>
      </p:pic>
      <p:pic>
        <p:nvPicPr>
          <p:cNvPr id="8" name="Image 7" descr="updateProfile-UC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7290" y="857238"/>
            <a:ext cx="6500858" cy="3500462"/>
          </a:xfrm>
          <a:prstGeom prst="rect">
            <a:avLst/>
          </a:prstGeom>
        </p:spPr>
      </p:pic>
    </p:spTree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olse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2155</TotalTime>
  <Words>224</Words>
  <Application>Microsoft Office PowerPoint</Application>
  <PresentationFormat>On-screen Show (16:9)</PresentationFormat>
  <Paragraphs>108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Oswald</vt:lpstr>
      <vt:lpstr>Arial Black</vt:lpstr>
      <vt:lpstr>Roboto Condensed</vt:lpstr>
      <vt:lpstr>Wolsey template</vt:lpstr>
      <vt:lpstr>Conception and implementation of E-Banking service</vt:lpstr>
      <vt:lpstr>Slide 2</vt:lpstr>
      <vt:lpstr>General </vt:lpstr>
      <vt:lpstr>Slide 4</vt:lpstr>
      <vt:lpstr>Scrum-XP lifecycle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Thank you for your attention!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Conception and implementation of E-Banking service</dc:title>
  <dc:creator>aya taieb</dc:creator>
  <cp:lastModifiedBy>ASUS</cp:lastModifiedBy>
  <cp:revision>140</cp:revision>
  <dcterms:modified xsi:type="dcterms:W3CDTF">2018-07-07T00:25:06Z</dcterms:modified>
</cp:coreProperties>
</file>